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33" r:id="rId2"/>
    <p:sldId id="471" r:id="rId3"/>
    <p:sldId id="434" r:id="rId4"/>
    <p:sldId id="259" r:id="rId5"/>
    <p:sldId id="393" r:id="rId6"/>
    <p:sldId id="435" r:id="rId7"/>
    <p:sldId id="436" r:id="rId8"/>
    <p:sldId id="508" r:id="rId9"/>
    <p:sldId id="499" r:id="rId10"/>
    <p:sldId id="500" r:id="rId11"/>
    <p:sldId id="507" r:id="rId12"/>
    <p:sldId id="506" r:id="rId13"/>
    <p:sldId id="498" r:id="rId14"/>
    <p:sldId id="495" r:id="rId15"/>
    <p:sldId id="496" r:id="rId16"/>
    <p:sldId id="489" r:id="rId17"/>
    <p:sldId id="473" r:id="rId18"/>
    <p:sldId id="491" r:id="rId19"/>
    <p:sldId id="492" r:id="rId20"/>
    <p:sldId id="474" r:id="rId21"/>
    <p:sldId id="475" r:id="rId22"/>
    <p:sldId id="482" r:id="rId23"/>
    <p:sldId id="483" r:id="rId24"/>
    <p:sldId id="485" r:id="rId25"/>
    <p:sldId id="486" r:id="rId26"/>
    <p:sldId id="488" r:id="rId27"/>
    <p:sldId id="490" r:id="rId28"/>
    <p:sldId id="472" r:id="rId29"/>
    <p:sldId id="441" r:id="rId30"/>
    <p:sldId id="442" r:id="rId31"/>
    <p:sldId id="444" r:id="rId32"/>
    <p:sldId id="456" r:id="rId33"/>
    <p:sldId id="457" r:id="rId34"/>
    <p:sldId id="5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6F98D-53AD-433B-9B2F-007DCAEE27F2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09E1E-68EE-4D78-893F-33B484E6F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4022-E9B4-432F-8F11-1226420D2928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4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A8DF-3E45-40BC-972F-F1EABE8B0447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15226-9CC2-42F7-8406-AD4CF0796348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8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27C6-37DC-490F-93BC-20DBEB36CF57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4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B62C-09D5-4567-A7D3-4A72796552FB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2CFC-0DC5-4F60-B162-F92BED3B0CDC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04E7F-8EF2-42C9-943F-1AC981B7D586}" type="datetime1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AA877-F438-4B0C-A717-B6EFD49ECBB4}" type="datetime1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9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CE3-C792-4C42-82BE-77E021643AAB}" type="datetime1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0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12C5-FB64-4C78-ACB6-FAE9B8F8CE3D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E330-BFD8-441E-9760-DE5507F266C5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3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182E0-D0E7-4150-9513-DF69D0E2758C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A17F9-A412-43B8-A4A6-C5010F3B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2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6045" y="-277402"/>
            <a:ext cx="10407720" cy="140202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Exploration of covered and depth porphyry </a:t>
            </a:r>
            <a:r>
              <a:rPr lang="en-US" sz="3600" b="1" dirty="0" err="1" smtClean="0"/>
              <a:t>deposites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732" y="811658"/>
            <a:ext cx="9137087" cy="5267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WWW.MINEX.CA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530155" cy="128901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Exploration of covered and depth porphyry </a:t>
            </a:r>
            <a:r>
              <a:rPr lang="en-US" sz="3600" b="1" dirty="0" err="1" smtClean="0"/>
              <a:t>deposites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936" y="1825625"/>
            <a:ext cx="8222127" cy="435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241" y="102585"/>
            <a:ext cx="6380251" cy="666114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0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5112" y="258771"/>
            <a:ext cx="5181600" cy="29849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14482"/>
            <a:ext cx="5181600" cy="41468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7325060" y="3102941"/>
            <a:ext cx="1702678" cy="4414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Halley et all.2015</a:t>
            </a:r>
            <a:endParaRPr lang="en-US" sz="1600" b="1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15" y="3102941"/>
            <a:ext cx="6045013" cy="3305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891390" y="4762073"/>
                <a:ext cx="1435813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390" y="4762073"/>
                <a:ext cx="1435813" cy="1231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 flipH="1">
            <a:off x="8543303" y="5146793"/>
            <a:ext cx="2810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OUR EXPERIENCES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67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29" y="229590"/>
            <a:ext cx="10557541" cy="639882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00" y="313380"/>
            <a:ext cx="9918000" cy="62312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9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 smtClean="0"/>
              <a:t>FOOTPRINTS</a:t>
            </a:r>
            <a:endParaRPr lang="en-US" sz="8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962" y="1825625"/>
            <a:ext cx="6752076" cy="435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87" y="241443"/>
            <a:ext cx="11026202" cy="635970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701" y="1825625"/>
            <a:ext cx="7238597" cy="435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411" y="1825625"/>
            <a:ext cx="8067178" cy="435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6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b="1" dirty="0" smtClean="0"/>
              <a:t>British Columbia 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235" y="1825625"/>
            <a:ext cx="7693529" cy="435133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35" y="647272"/>
            <a:ext cx="10920836" cy="611225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HVC Alteration assemblage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504" y="1550514"/>
            <a:ext cx="8558372" cy="453972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2065106"/>
            <a:ext cx="2342508" cy="7705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8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44" y="246579"/>
            <a:ext cx="5994971" cy="6256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15227" y="5810034"/>
            <a:ext cx="22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Aletaha</a:t>
            </a:r>
            <a:r>
              <a:rPr lang="en-US" dirty="0" smtClean="0"/>
              <a:t> et al. (2017)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377" y="1018222"/>
            <a:ext cx="5389245" cy="4821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0971" y="5907639"/>
            <a:ext cx="22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Aletaha</a:t>
            </a:r>
            <a:r>
              <a:rPr lang="en-US" dirty="0" smtClean="0"/>
              <a:t> et al. (2017)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81" y="1772292"/>
            <a:ext cx="4038614" cy="403175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9" y="1772292"/>
            <a:ext cx="3980149" cy="393414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27578" y="6030612"/>
            <a:ext cx="22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Aletaha</a:t>
            </a:r>
            <a:r>
              <a:rPr lang="en-US" dirty="0" smtClean="0"/>
              <a:t> et al.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66" y="323636"/>
            <a:ext cx="5763803" cy="591277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11128" y="5779212"/>
            <a:ext cx="22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Aletaha</a:t>
            </a:r>
            <a:r>
              <a:rPr lang="en-US" dirty="0" smtClean="0"/>
              <a:t> et al.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99662" cy="39444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08" y="1690688"/>
            <a:ext cx="4068344" cy="37492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44692" y="5881954"/>
            <a:ext cx="22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Aletaha</a:t>
            </a:r>
            <a:r>
              <a:rPr lang="en-US" dirty="0" smtClean="0"/>
              <a:t> et al.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PIMS (Porphyry Indicator Minerals)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761" y="230682"/>
            <a:ext cx="6672694" cy="59462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2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B Badr" panose="00000400000000000000" pitchFamily="2" charset="-78"/>
              </a:rPr>
              <a:t>Cathodoluminescence</a:t>
            </a:r>
            <a:r>
              <a:rPr lang="fa-IR" dirty="0">
                <a:cs typeface="B Badr" panose="00000400000000000000" pitchFamily="2" charset="-78"/>
              </a:rPr>
              <a:t/>
            </a:r>
            <a:br>
              <a:rPr lang="fa-IR" dirty="0">
                <a:cs typeface="B Badr" panose="00000400000000000000" pitchFamily="2" charset="-78"/>
              </a:rPr>
            </a:br>
            <a:endParaRPr lang="en-US" dirty="0">
              <a:cs typeface="B Badr" panose="00000400000000000000" pitchFamily="2" charset="-78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127" y="1954306"/>
            <a:ext cx="4135822" cy="33618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Badr" panose="00000400000000000000" pitchFamily="2" charset="-78"/>
              </a:rPr>
              <a:t> </a:t>
            </a:r>
            <a:r>
              <a:rPr lang="en-US" dirty="0" smtClean="0">
                <a:cs typeface="B Badr" panose="00000400000000000000" pitchFamily="2" charset="-78"/>
              </a:rPr>
              <a:t>(</a:t>
            </a:r>
            <a:r>
              <a:rPr lang="en-US" dirty="0" err="1" smtClean="0">
                <a:cs typeface="B Badr" panose="00000400000000000000" pitchFamily="2" charset="-78"/>
              </a:rPr>
              <a:t>MnO</a:t>
            </a:r>
            <a:r>
              <a:rPr lang="en-US" dirty="0" smtClean="0">
                <a:cs typeface="B Badr" panose="00000400000000000000" pitchFamily="2" charset="-78"/>
              </a:rPr>
              <a:t>=0.3 to 0.5 %</a:t>
            </a:r>
            <a:r>
              <a:rPr lang="en-US" dirty="0" err="1" smtClean="0">
                <a:cs typeface="B Badr" panose="00000400000000000000" pitchFamily="2" charset="-78"/>
              </a:rPr>
              <a:t>wt</a:t>
            </a:r>
            <a:r>
              <a:rPr lang="en-US" dirty="0" smtClean="0">
                <a:cs typeface="B Badr" panose="00000400000000000000" pitchFamily="2" charset="-78"/>
              </a:rPr>
              <a:t> &amp;</a:t>
            </a:r>
            <a:r>
              <a:rPr lang="en-US" dirty="0" err="1" smtClean="0">
                <a:cs typeface="B Badr" panose="00000400000000000000" pitchFamily="2" charset="-78"/>
              </a:rPr>
              <a:t>Mn</a:t>
            </a:r>
            <a:r>
              <a:rPr lang="en-US" dirty="0" smtClean="0">
                <a:cs typeface="B Badr" panose="00000400000000000000" pitchFamily="2" charset="-78"/>
              </a:rPr>
              <a:t>/Fe&gt;1)</a:t>
            </a:r>
          </a:p>
          <a:p>
            <a:pPr marL="0" indent="0" algn="r" rtl="1">
              <a:buNone/>
            </a:pPr>
            <a:r>
              <a:rPr lang="en-US" dirty="0" smtClean="0">
                <a:cs typeface="B Badr" panose="00000400000000000000" pitchFamily="2" charset="-78"/>
              </a:rPr>
              <a:t>(Low </a:t>
            </a:r>
            <a:r>
              <a:rPr lang="en-US" dirty="0" err="1" smtClean="0">
                <a:cs typeface="B Badr" panose="00000400000000000000" pitchFamily="2" charset="-78"/>
              </a:rPr>
              <a:t>Mn</a:t>
            </a:r>
            <a:r>
              <a:rPr lang="en-US" dirty="0" smtClean="0">
                <a:cs typeface="B Badr" panose="00000400000000000000" pitchFamily="2" charset="-78"/>
              </a:rPr>
              <a:t> but higher concentrations of S&amp;REE+Y)</a:t>
            </a:r>
          </a:p>
          <a:p>
            <a:pPr marL="0" indent="0" algn="r" rtl="1">
              <a:buNone/>
            </a:pPr>
            <a:endParaRPr lang="en-US" dirty="0"/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b="1" dirty="0" smtClean="0"/>
              <a:t>British Columbia </a:t>
            </a:r>
            <a:endParaRPr lang="en-US" b="1" dirty="0"/>
          </a:p>
        </p:txBody>
      </p:sp>
      <p:pic>
        <p:nvPicPr>
          <p:cNvPr id="1026" name="Picture 2" descr="Minerals and the econ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49" y="1302484"/>
            <a:ext cx="9052604" cy="48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cs typeface="B Badr" panose="00000400000000000000" pitchFamily="2" charset="-78"/>
              </a:rPr>
              <a:t>Apatite</a:t>
            </a:r>
            <a:endParaRPr lang="en-US" dirty="0">
              <a:cs typeface="B Badr" panose="00000400000000000000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err="1" smtClean="0">
                <a:cs typeface="B Badr" panose="00000400000000000000" pitchFamily="2" charset="-78"/>
              </a:rPr>
              <a:t>Phyllic</a:t>
            </a:r>
            <a:r>
              <a:rPr lang="en-US" dirty="0" smtClean="0">
                <a:cs typeface="B Badr" panose="00000400000000000000" pitchFamily="2" charset="-78"/>
              </a:rPr>
              <a:t> Alteration</a:t>
            </a:r>
            <a:endParaRPr lang="fa-IR" dirty="0" smtClean="0">
              <a:cs typeface="B Badr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dirty="0" err="1" smtClean="0">
                <a:cs typeface="B Badr" panose="00000400000000000000" pitchFamily="2" charset="-78"/>
              </a:rPr>
              <a:t>Mn</a:t>
            </a:r>
            <a:r>
              <a:rPr lang="en-US" dirty="0" smtClean="0">
                <a:cs typeface="B Badr" panose="00000400000000000000" pitchFamily="2" charset="-78"/>
              </a:rPr>
              <a:t>&lt;0.15% with depletion in </a:t>
            </a:r>
            <a:r>
              <a:rPr lang="en-US" dirty="0" err="1" smtClean="0">
                <a:cs typeface="B Badr" panose="00000400000000000000" pitchFamily="2" charset="-78"/>
              </a:rPr>
              <a:t>Na,S,Cl</a:t>
            </a:r>
            <a:r>
              <a:rPr lang="en-US" dirty="0" smtClean="0">
                <a:cs typeface="B Badr" panose="00000400000000000000" pitchFamily="2" charset="-78"/>
              </a:rPr>
              <a:t> &amp;REE</a:t>
            </a: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err="1" smtClean="0">
                <a:cs typeface="B Badr" panose="00000400000000000000" pitchFamily="2" charset="-78"/>
              </a:rPr>
              <a:t>Potssic</a:t>
            </a:r>
            <a:r>
              <a:rPr lang="en-US" dirty="0" smtClean="0">
                <a:cs typeface="B Badr" panose="00000400000000000000" pitchFamily="2" charset="-78"/>
              </a:rPr>
              <a:t> Alteration</a:t>
            </a:r>
          </a:p>
          <a:p>
            <a:pPr marL="0" indent="0" algn="r" rtl="1">
              <a:buNone/>
            </a:pPr>
            <a:r>
              <a:rPr lang="en-US" dirty="0" err="1" smtClean="0">
                <a:cs typeface="B Badr" panose="00000400000000000000" pitchFamily="2" charset="-78"/>
              </a:rPr>
              <a:t>Mn</a:t>
            </a:r>
            <a:r>
              <a:rPr lang="en-US" dirty="0" smtClean="0">
                <a:cs typeface="B Badr" panose="00000400000000000000" pitchFamily="2" charset="-78"/>
              </a:rPr>
              <a:t>/Fe&lt;1&amp; depletion </a:t>
            </a:r>
            <a:r>
              <a:rPr lang="en-US" dirty="0" err="1" smtClean="0">
                <a:cs typeface="B Badr" panose="00000400000000000000" pitchFamily="2" charset="-78"/>
              </a:rPr>
              <a:t>S,Cl,Na</a:t>
            </a:r>
            <a:r>
              <a:rPr lang="fa-IR" dirty="0" smtClean="0"/>
              <a:t> </a:t>
            </a: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98" y="3376554"/>
            <a:ext cx="3607589" cy="2711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333" y="3200400"/>
            <a:ext cx="2776772" cy="27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1 -1-1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5" y="2461461"/>
            <a:ext cx="5084509" cy="3389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25" y="2411763"/>
            <a:ext cx="5159057" cy="343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Fingerprint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7" y="1936750"/>
            <a:ext cx="5468037" cy="40957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50" y="1825625"/>
            <a:ext cx="5049700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57" y="314674"/>
            <a:ext cx="10489318" cy="609663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937" y="413588"/>
            <a:ext cx="10735863" cy="628735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940" y="493985"/>
            <a:ext cx="10076364" cy="573339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niversity of British colum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295144"/>
            <a:ext cx="36576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64" y="3020902"/>
            <a:ext cx="2768818" cy="15505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735027"/>
            <a:ext cx="3543300" cy="1285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56" y="4621102"/>
            <a:ext cx="2619375" cy="1743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33" y="3078052"/>
            <a:ext cx="2952750" cy="1543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" y="4520775"/>
            <a:ext cx="3505856" cy="1843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84" y="1735028"/>
            <a:ext cx="2686047" cy="13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112" y="35097"/>
            <a:ext cx="7244444" cy="672529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57" y="605631"/>
            <a:ext cx="9541683" cy="54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3884" y="0"/>
            <a:ext cx="10530155" cy="128901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Exploration of covered and depth porphyry </a:t>
            </a:r>
            <a:r>
              <a:rPr lang="en-US" sz="3600" b="1" dirty="0" err="1" smtClean="0"/>
              <a:t>deposites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229" y="903341"/>
            <a:ext cx="4461784" cy="58558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WWW.MINEX.CA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1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</TotalTime>
  <Words>152</Words>
  <Application>Microsoft Office PowerPoint</Application>
  <PresentationFormat>Widescreen</PresentationFormat>
  <Paragraphs>60</Paragraphs>
  <Slides>34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B Badr</vt:lpstr>
      <vt:lpstr>Calibri</vt:lpstr>
      <vt:lpstr>Calibri Light</vt:lpstr>
      <vt:lpstr>Cambria Math</vt:lpstr>
      <vt:lpstr>Office Theme</vt:lpstr>
      <vt:lpstr>Exploration of covered and depth porphyry deposites </vt:lpstr>
      <vt:lpstr>British Columbia </vt:lpstr>
      <vt:lpstr>British Columbia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Exploration of covered and depth porphyry deposites </vt:lpstr>
      <vt:lpstr>Exploration of covered and depth porphyry deposites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FOOTPRINTS</vt:lpstr>
      <vt:lpstr>PowerPoint Presentation</vt:lpstr>
      <vt:lpstr>PowerPoint Presentation</vt:lpstr>
      <vt:lpstr>PowerPoint Presentation</vt:lpstr>
      <vt:lpstr>PowerPoint Presentation</vt:lpstr>
      <vt:lpstr>HVC Alteration assemblage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PIMS (Porphyry Indicator Minerals)</vt:lpstr>
      <vt:lpstr>PowerPoint Presentation</vt:lpstr>
      <vt:lpstr>Cathodoluminescence </vt:lpstr>
      <vt:lpstr>Apatite</vt:lpstr>
      <vt:lpstr>PS 1 -1-1</vt:lpstr>
      <vt:lpstr>Fingerprint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استان بریتیش کلمبیا</dc:title>
  <dc:creator>IAU Kerman</dc:creator>
  <cp:lastModifiedBy>BA</cp:lastModifiedBy>
  <cp:revision>64</cp:revision>
  <dcterms:created xsi:type="dcterms:W3CDTF">2020-12-07T16:53:28Z</dcterms:created>
  <dcterms:modified xsi:type="dcterms:W3CDTF">2021-10-21T04:35:56Z</dcterms:modified>
</cp:coreProperties>
</file>