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0" r:id="rId1"/>
  </p:sldMasterIdLst>
  <p:notesMasterIdLst>
    <p:notesMasterId r:id="rId16"/>
  </p:notesMasterIdLst>
  <p:sldIdLst>
    <p:sldId id="305" r:id="rId2"/>
    <p:sldId id="494" r:id="rId3"/>
    <p:sldId id="481" r:id="rId4"/>
    <p:sldId id="490" r:id="rId5"/>
    <p:sldId id="488" r:id="rId6"/>
    <p:sldId id="489" r:id="rId7"/>
    <p:sldId id="487" r:id="rId8"/>
    <p:sldId id="486" r:id="rId9"/>
    <p:sldId id="491" r:id="rId10"/>
    <p:sldId id="484" r:id="rId11"/>
    <p:sldId id="485" r:id="rId12"/>
    <p:sldId id="483" r:id="rId13"/>
    <p:sldId id="482" r:id="rId14"/>
    <p:sldId id="492" r:id="rId15"/>
  </p:sldIdLst>
  <p:sldSz cx="12190413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2" orient="horz" pos="3430" userDrawn="1">
          <p15:clr>
            <a:srgbClr val="A4A3A4"/>
          </p15:clr>
        </p15:guide>
        <p15:guide id="3" pos="249" userDrawn="1">
          <p15:clr>
            <a:srgbClr val="A4A3A4"/>
          </p15:clr>
        </p15:guide>
        <p15:guide id="4" pos="5602">
          <p15:clr>
            <a:srgbClr val="A4A3A4"/>
          </p15:clr>
        </p15:guide>
        <p15:guide id="5" orient="horz" pos="1525" userDrawn="1">
          <p15:clr>
            <a:srgbClr val="A4A3A4"/>
          </p15:clr>
        </p15:guide>
        <p15:guide id="6" orient="horz" pos="255" userDrawn="1">
          <p15:clr>
            <a:srgbClr val="A4A3A4"/>
          </p15:clr>
        </p15:guide>
        <p15:guide id="7" pos="295" userDrawn="1">
          <p15:clr>
            <a:srgbClr val="A4A3A4"/>
          </p15:clr>
        </p15:guide>
        <p15:guide id="8" orient="horz" pos="27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8BBE5"/>
    <a:srgbClr val="4A88D2"/>
    <a:srgbClr val="1F497D"/>
    <a:srgbClr val="E6E6E6"/>
    <a:srgbClr val="72A2DC"/>
    <a:srgbClr val="BEBEBE"/>
    <a:srgbClr val="98BAE4"/>
    <a:srgbClr val="336699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4" autoAdjust="0"/>
    <p:restoredTop sz="95262" autoAdjust="0"/>
  </p:normalViewPr>
  <p:slideViewPr>
    <p:cSldViewPr snapToGrid="0" snapToObjects="1">
      <p:cViewPr>
        <p:scale>
          <a:sx n="75" d="100"/>
          <a:sy n="75" d="100"/>
        </p:scale>
        <p:origin x="-1002" y="-480"/>
      </p:cViewPr>
      <p:guideLst>
        <p:guide orient="horz" pos="3430"/>
        <p:guide orient="horz" pos="1531"/>
        <p:guide orient="horz" pos="255"/>
        <p:guide pos="300"/>
        <p:guide pos="7468"/>
        <p:guide pos="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-2790" y="-108"/>
      </p:cViewPr>
      <p:guideLst>
        <p:guide orient="horz" pos="3128"/>
        <p:guide pos="2141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466496"/>
        <c:axId val="169468288"/>
      </c:barChart>
      <c:catAx>
        <c:axId val="169466496"/>
        <c:scaling>
          <c:orientation val="minMax"/>
        </c:scaling>
        <c:delete val="1"/>
        <c:axPos val="l"/>
        <c:majorTickMark val="out"/>
        <c:minorTickMark val="none"/>
        <c:tickLblPos val="nextTo"/>
        <c:crossAx val="169468288"/>
        <c:crosses val="autoZero"/>
        <c:auto val="1"/>
        <c:lblAlgn val="ctr"/>
        <c:lblOffset val="100"/>
        <c:noMultiLvlLbl val="0"/>
      </c:catAx>
      <c:valAx>
        <c:axId val="1694682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169466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421760"/>
        <c:axId val="166490496"/>
      </c:barChart>
      <c:catAx>
        <c:axId val="140421760"/>
        <c:scaling>
          <c:orientation val="minMax"/>
        </c:scaling>
        <c:delete val="1"/>
        <c:axPos val="l"/>
        <c:majorTickMark val="out"/>
        <c:minorTickMark val="none"/>
        <c:tickLblPos val="nextTo"/>
        <c:crossAx val="166490496"/>
        <c:crosses val="autoZero"/>
        <c:auto val="1"/>
        <c:lblAlgn val="ctr"/>
        <c:lblOffset val="100"/>
        <c:noMultiLvlLbl val="0"/>
      </c:catAx>
      <c:valAx>
        <c:axId val="1664904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140421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zh-TW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2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zh-TW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8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TW" noProof="0"/>
              <a:t>Образец текста</a:t>
            </a:r>
          </a:p>
          <a:p>
            <a:pPr lvl="1"/>
            <a:r>
              <a:rPr lang="ru-RU" altLang="zh-TW" noProof="0"/>
              <a:t>Второй уровень</a:t>
            </a:r>
          </a:p>
          <a:p>
            <a:pPr lvl="2"/>
            <a:r>
              <a:rPr lang="ru-RU" altLang="zh-TW" noProof="0"/>
              <a:t>Третий уровень</a:t>
            </a:r>
          </a:p>
          <a:p>
            <a:pPr lvl="3"/>
            <a:r>
              <a:rPr lang="ru-RU" altLang="zh-TW" noProof="0"/>
              <a:t>Четвертый уровень</a:t>
            </a:r>
          </a:p>
          <a:p>
            <a:pPr lvl="4"/>
            <a:r>
              <a:rPr lang="ru-RU" altLang="zh-TW" noProof="0"/>
              <a:t>Пятый уровень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zh-TW" dirty="0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9D2A2D3-ECB9-4D32-AAF5-E5D35D15E895}" type="slidenum">
              <a:rPr lang="ru-RU" altLang="zh-TW"/>
              <a:pPr>
                <a:defRPr/>
              </a:pPr>
              <a:t>‹#›</a:t>
            </a:fld>
            <a:endParaRPr lang="ru-RU" altLang="zh-TW" dirty="0"/>
          </a:p>
        </p:txBody>
      </p:sp>
    </p:spTree>
    <p:extLst>
      <p:ext uri="{BB962C8B-B14F-4D97-AF65-F5344CB8AC3E}">
        <p14:creationId xmlns:p14="http://schemas.microsoft.com/office/powerpoint/2010/main" val="3632884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[Внешние проекты]\Юрий Максим Смотров презентация\14 фактура продолжение\дальше2\Безым23421321янный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"/>
          <a:stretch/>
        </p:blipFill>
        <p:spPr bwMode="auto">
          <a:xfrm>
            <a:off x="-1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5208" y="3429000"/>
            <a:ext cx="6651395" cy="782952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095207" y="5589278"/>
            <a:ext cx="6196793" cy="360045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pic>
        <p:nvPicPr>
          <p:cNvPr id="6" name="Picture 16" descr="logo EN+ [Converted]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158750" y="1123950"/>
            <a:ext cx="4487849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Administrator\Desktop\EN+ PPT\EN+ 23.10.2009 PPT\source\blue plashka (2).png"/>
          <p:cNvPicPr>
            <a:picLocks noChangeAspect="1" noChangeArrowheads="1"/>
          </p:cNvPicPr>
          <p:nvPr userDrawn="1"/>
        </p:nvPicPr>
        <p:blipFill>
          <a:blip r:embed="rId2" cstate="print"/>
          <a:srcRect l="1315" r="1518"/>
          <a:stretch>
            <a:fillRect/>
          </a:stretch>
        </p:blipFill>
        <p:spPr bwMode="auto">
          <a:xfrm>
            <a:off x="0" y="-152400"/>
            <a:ext cx="1219041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logo EN+ [Converted]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4762" y="188913"/>
            <a:ext cx="1570362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02869"/>
            <a:ext cx="7283773" cy="731521"/>
          </a:xfr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334390" y="1268413"/>
            <a:ext cx="11521633" cy="4681537"/>
          </a:xfrm>
        </p:spPr>
        <p:txBody>
          <a:bodyPr/>
          <a:lstStyle>
            <a:lvl1pPr marL="182563" indent="-182563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n"/>
              <a:defRPr sz="1200"/>
            </a:lvl1pPr>
            <a:lvl2pPr marL="446088" indent="-182563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defRPr sz="1200"/>
            </a:lvl2pPr>
            <a:lvl3pPr marL="720725" indent="-18415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●"/>
              <a:defRPr sz="1200"/>
            </a:lvl3pPr>
            <a:lvl4pPr marL="982663" indent="-17145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‒"/>
              <a:defRPr sz="1200"/>
            </a:lvl4pPr>
            <a:lvl5pPr marL="1257300" indent="-182563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□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334390" y="6245225"/>
            <a:ext cx="2844430" cy="476250"/>
          </a:xfrm>
        </p:spPr>
        <p:txBody>
          <a:bodyPr anchor="b"/>
          <a:lstStyle>
            <a:lvl1pPr>
              <a:defRPr sz="800"/>
            </a:lvl1pPr>
          </a:lstStyle>
          <a:p>
            <a:pPr>
              <a:defRPr/>
            </a:pPr>
            <a:fld id="{D266B44F-6591-4D75-A1D9-3A0AA3E0C410}" type="datetime1">
              <a:rPr lang="ru-RU" altLang="zh-TW"/>
              <a:pPr>
                <a:defRPr/>
              </a:pPr>
              <a:t>13.10.2021</a:t>
            </a:fld>
            <a:endParaRPr lang="ru-RU" altLang="zh-TW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TW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8975615" y="6245225"/>
            <a:ext cx="2844430" cy="476250"/>
          </a:xfrm>
        </p:spPr>
        <p:txBody>
          <a:bodyPr anchor="b"/>
          <a:lstStyle>
            <a:lvl1pPr>
              <a:defRPr sz="800"/>
            </a:lvl1pPr>
          </a:lstStyle>
          <a:p>
            <a:pPr>
              <a:defRPr/>
            </a:pPr>
            <a:fld id="{95A031FD-87D8-48C3-B6F7-91193319DB3E}" type="slidenum">
              <a:rPr lang="ru-RU" altLang="zh-TW"/>
              <a:pPr>
                <a:defRPr/>
              </a:pPr>
              <a:t>‹#›</a:t>
            </a:fld>
            <a:endParaRPr lang="ru-RU" altLang="zh-TW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Documents and Settings\Administrator\Desktop\EN+ PPT\EN+ 23.10.2009 PPT\source\blue plashka (2).png"/>
          <p:cNvPicPr>
            <a:picLocks noChangeAspect="1" noChangeArrowheads="1"/>
          </p:cNvPicPr>
          <p:nvPr userDrawn="1"/>
        </p:nvPicPr>
        <p:blipFill>
          <a:blip r:embed="rId2" cstate="print"/>
          <a:srcRect l="1315" r="1518"/>
          <a:stretch>
            <a:fillRect/>
          </a:stretch>
        </p:blipFill>
        <p:spPr bwMode="auto">
          <a:xfrm>
            <a:off x="0" y="-152400"/>
            <a:ext cx="1219041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7283773" cy="548640"/>
          </a:xfrm>
        </p:spPr>
        <p:txBody>
          <a:bodyPr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48641"/>
            <a:ext cx="7055203" cy="360045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334390" y="1268413"/>
            <a:ext cx="11521633" cy="4681537"/>
          </a:xfrm>
        </p:spPr>
        <p:txBody>
          <a:bodyPr/>
          <a:lstStyle>
            <a:lvl1pPr marL="182563" indent="-182563">
              <a:buClr>
                <a:srgbClr val="000099"/>
              </a:buClr>
              <a:buFont typeface="Wingdings" pitchFamily="2" charset="2"/>
              <a:buChar char="n"/>
              <a:defRPr sz="1200"/>
            </a:lvl1pPr>
            <a:lvl2pPr marL="446088" indent="-182563">
              <a:buClr>
                <a:schemeClr val="accent6"/>
              </a:buClr>
              <a:defRPr sz="1200"/>
            </a:lvl2pPr>
            <a:lvl3pPr marL="720725" indent="-184150">
              <a:buClr>
                <a:schemeClr val="accent6"/>
              </a:buClr>
              <a:buFont typeface="Arial" pitchFamily="34" charset="0"/>
              <a:buChar char="●"/>
              <a:defRPr sz="1200"/>
            </a:lvl3pPr>
            <a:lvl4pPr marL="982663" indent="-171450">
              <a:buClr>
                <a:schemeClr val="accent6"/>
              </a:buClr>
              <a:buFont typeface="Arial" pitchFamily="34" charset="0"/>
              <a:buChar char="‒"/>
              <a:defRPr sz="1200"/>
            </a:lvl4pPr>
            <a:lvl5pPr marL="1257300" indent="-182563">
              <a:buClr>
                <a:schemeClr val="accent6"/>
              </a:buClr>
              <a:buFont typeface="Arial" pitchFamily="34" charset="0"/>
              <a:buChar char="□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334390" y="6348413"/>
            <a:ext cx="2844430" cy="476250"/>
          </a:xfrm>
        </p:spPr>
        <p:txBody>
          <a:bodyPr anchor="b"/>
          <a:lstStyle>
            <a:lvl1pPr>
              <a:defRPr sz="800"/>
            </a:lvl1pPr>
          </a:lstStyle>
          <a:p>
            <a:pPr>
              <a:defRPr/>
            </a:pPr>
            <a:fld id="{22669C32-9FF8-4636-BBC4-EB7D2C13F0DB}" type="datetime1">
              <a:rPr lang="ru-RU">
                <a:solidFill>
                  <a:srgbClr val="000000"/>
                </a:solidFill>
              </a:rPr>
              <a:pPr>
                <a:defRPr/>
              </a:pPr>
              <a:t>13.10.2021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8975615" y="6348413"/>
            <a:ext cx="2844430" cy="476250"/>
          </a:xfrm>
        </p:spPr>
        <p:txBody>
          <a:bodyPr anchor="b"/>
          <a:lstStyle>
            <a:lvl1pPr>
              <a:defRPr sz="800"/>
            </a:lvl1pPr>
          </a:lstStyle>
          <a:p>
            <a:pPr>
              <a:defRPr/>
            </a:pPr>
            <a:fld id="{2AE37372-0043-46C1-B9FF-E1F5816A4A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1" name="Picture 19" descr="logo EN+ [Converted]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1801" y="176213"/>
            <a:ext cx="1308100" cy="78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83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521" y="274638"/>
            <a:ext cx="109713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TW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0201"/>
            <a:ext cx="109713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TW"/>
              <a:t>Образец текста</a:t>
            </a:r>
          </a:p>
          <a:p>
            <a:pPr lvl="1"/>
            <a:r>
              <a:rPr lang="ru-RU" altLang="zh-TW"/>
              <a:t>Второй уровень</a:t>
            </a:r>
          </a:p>
          <a:p>
            <a:pPr lvl="2"/>
            <a:r>
              <a:rPr lang="ru-RU" altLang="zh-TW"/>
              <a:t>Третий уровень</a:t>
            </a:r>
          </a:p>
          <a:p>
            <a:pPr lvl="3"/>
            <a:r>
              <a:rPr lang="ru-RU" altLang="zh-TW"/>
              <a:t>Четвертый уровень</a:t>
            </a:r>
          </a:p>
          <a:p>
            <a:pPr lvl="4"/>
            <a:r>
              <a:rPr lang="ru-RU" altLang="zh-TW"/>
              <a:t>Пятый уровень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20" y="6245225"/>
            <a:ext cx="284443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40EA27-C4DC-4722-BD10-5D2B0E563CD2}" type="datetime1">
              <a:rPr lang="ru-RU" altLang="zh-TW"/>
              <a:pPr>
                <a:defRPr/>
              </a:pPr>
              <a:t>13.10.2021</a:t>
            </a:fld>
            <a:endParaRPr lang="ru-RU" altLang="zh-TW" dirty="0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58" y="6245225"/>
            <a:ext cx="386029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zh-TW" dirty="0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463" y="6245225"/>
            <a:ext cx="284443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C3BDFB-AE48-4711-BBC8-92EFA5B53A80}" type="slidenum">
              <a:rPr lang="ru-RU" altLang="zh-TW"/>
              <a:pPr>
                <a:defRPr/>
              </a:pPr>
              <a:t>‹#›</a:t>
            </a:fld>
            <a:endParaRPr lang="ru-RU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84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34526" y="1642266"/>
            <a:ext cx="5840668" cy="182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altLang="ru-RU" sz="4800" b="1">
                <a:solidFill>
                  <a:schemeClr val="bg1"/>
                </a:solidFill>
              </a:rPr>
              <a:t>Освоение участка </a:t>
            </a:r>
            <a:r>
              <a:rPr lang="ru-RU" altLang="ru-RU" sz="4800" b="1" smtClean="0">
                <a:solidFill>
                  <a:schemeClr val="bg1"/>
                </a:solidFill>
              </a:rPr>
              <a:t>Рудный</a:t>
            </a:r>
          </a:p>
          <a:p>
            <a:pPr algn="ctr">
              <a:spcAft>
                <a:spcPts val="1000"/>
              </a:spcAft>
            </a:pPr>
            <a:r>
              <a:rPr lang="ru-RU" altLang="ru-RU" sz="4800" b="1" smtClean="0">
                <a:solidFill>
                  <a:schemeClr val="bg1"/>
                </a:solidFill>
              </a:rPr>
              <a:t>(медно-сульфидных руд)</a:t>
            </a:r>
          </a:p>
          <a:p>
            <a:pPr algn="ctr">
              <a:spcAft>
                <a:spcPts val="1000"/>
              </a:spcAft>
            </a:pPr>
            <a:r>
              <a:rPr lang="ru-RU" altLang="ru-RU" sz="4800" b="1" smtClean="0">
                <a:solidFill>
                  <a:schemeClr val="bg1"/>
                </a:solidFill>
              </a:rPr>
              <a:t>Чинейского месторождения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5400" y="5992336"/>
            <a:ext cx="5619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Tx/>
              <a:buSzPct val="100000"/>
              <a:buFontTx/>
              <a:buNone/>
            </a:pPr>
            <a:r>
              <a:rPr lang="ru-RU" altLang="ru-RU" sz="2800" b="1" smtClean="0">
                <a:solidFill>
                  <a:schemeClr val="bg1"/>
                </a:solidFill>
                <a:sym typeface="Arial" charset="0"/>
              </a:rPr>
              <a:t>Москва, октябрь</a:t>
            </a:r>
            <a:r>
              <a:rPr lang="ru-RU" altLang="ru-RU" sz="2800" b="1" baseline="0" smtClean="0">
                <a:solidFill>
                  <a:schemeClr val="bg1"/>
                </a:solidFill>
                <a:sym typeface="Arial" charset="0"/>
              </a:rPr>
              <a:t> </a:t>
            </a:r>
            <a:r>
              <a:rPr lang="ru-RU" altLang="ru-RU" sz="2800" b="1" smtClean="0">
                <a:solidFill>
                  <a:schemeClr val="bg1"/>
                </a:solidFill>
                <a:sym typeface="Arial" charset="0"/>
              </a:rPr>
              <a:t>2021 </a:t>
            </a:r>
            <a:endParaRPr lang="ru-RU" altLang="ru-RU" sz="2800" b="1" dirty="0">
              <a:solidFill>
                <a:schemeClr val="bg1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C:\Documents and Settings\Administrator\Desktop\EN+ PPT\EN+ 23.10.2009 PPT\source\blue plashka (2).png"/>
          <p:cNvPicPr>
            <a:picLocks noChangeAspect="1" noChangeArrowheads="1"/>
          </p:cNvPicPr>
          <p:nvPr/>
        </p:nvPicPr>
        <p:blipFill>
          <a:blip r:embed="rId2" cstate="print"/>
          <a:srcRect l="1315" r="1518"/>
          <a:stretch>
            <a:fillRect/>
          </a:stretch>
        </p:blipFill>
        <p:spPr bwMode="auto">
          <a:xfrm>
            <a:off x="0" y="-152400"/>
            <a:ext cx="1219041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67850" y="244342"/>
            <a:ext cx="7175949" cy="36004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z="2400">
                <a:solidFill>
                  <a:schemeClr val="bg1"/>
                </a:solidFill>
              </a:rPr>
              <a:t>Налоговые </a:t>
            </a:r>
            <a:r>
              <a:rPr lang="ru-RU" altLang="ru-RU" sz="2400" smtClean="0">
                <a:solidFill>
                  <a:schemeClr val="bg1"/>
                </a:solidFill>
              </a:rPr>
              <a:t>преференции</a:t>
            </a:r>
            <a:br>
              <a:rPr lang="ru-RU" altLang="ru-RU" sz="2400" smtClean="0">
                <a:solidFill>
                  <a:schemeClr val="bg1"/>
                </a:solidFill>
              </a:rPr>
            </a:br>
            <a:r>
              <a:rPr lang="ru-RU" altLang="ru-RU" sz="2400" smtClean="0">
                <a:solidFill>
                  <a:schemeClr val="bg1"/>
                </a:solidFill>
              </a:rPr>
              <a:t>для </a:t>
            </a:r>
            <a:r>
              <a:rPr lang="ru-RU" altLang="ru-RU" sz="2400">
                <a:solidFill>
                  <a:schemeClr val="bg1"/>
                </a:solidFill>
              </a:rPr>
              <a:t>резидентов ТОР</a:t>
            </a:r>
            <a:endParaRPr lang="en-US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0463" y="4783210"/>
            <a:ext cx="6096862" cy="50270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4000" b="1">
                <a:solidFill>
                  <a:schemeClr val="accent1"/>
                </a:solidFill>
              </a:rPr>
              <a:t>Административные преференции: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5365234"/>
            <a:ext cx="1063625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2400" smtClean="0"/>
              <a:t>Получение </a:t>
            </a:r>
            <a:r>
              <a:rPr lang="ru-RU" sz="2400"/>
              <a:t>земельных участков на льготных </a:t>
            </a:r>
            <a:r>
              <a:rPr lang="ru-RU" sz="2400" smtClean="0"/>
              <a:t>условиях</a:t>
            </a:r>
            <a:endParaRPr lang="ru-RU" sz="2400"/>
          </a:p>
          <a:p>
            <a:pPr>
              <a:spcAft>
                <a:spcPts val="1500"/>
              </a:spcAft>
            </a:pPr>
            <a:r>
              <a:rPr lang="ru-RU" sz="2400" smtClean="0"/>
              <a:t>Обеспечение </a:t>
            </a:r>
            <a:r>
              <a:rPr lang="ru-RU" sz="2400"/>
              <a:t>необходимой транспортной, инженерной, энергетической и иной </a:t>
            </a:r>
            <a:r>
              <a:rPr lang="ru-RU" sz="2400" smtClean="0"/>
              <a:t>инфраструктурой</a:t>
            </a:r>
            <a:endParaRPr lang="ru-RU" sz="2400"/>
          </a:p>
          <a:p>
            <a:pPr>
              <a:spcAft>
                <a:spcPts val="1500"/>
              </a:spcAft>
            </a:pPr>
            <a:r>
              <a:rPr lang="ru-RU" sz="2400" smtClean="0"/>
              <a:t>Привлечение </a:t>
            </a:r>
            <a:r>
              <a:rPr lang="ru-RU" sz="2400"/>
              <a:t>иностранных работников без </a:t>
            </a:r>
            <a:r>
              <a:rPr lang="ru-RU" sz="2400" smtClean="0"/>
              <a:t>квот</a:t>
            </a:r>
            <a:endParaRPr lang="ru-RU" sz="2400"/>
          </a:p>
        </p:txBody>
      </p:sp>
      <p:sp>
        <p:nvSpPr>
          <p:cNvPr id="7" name="Google Shape;1520;p32"/>
          <p:cNvSpPr/>
          <p:nvPr/>
        </p:nvSpPr>
        <p:spPr>
          <a:xfrm>
            <a:off x="542518" y="5500918"/>
            <a:ext cx="257582" cy="210419"/>
          </a:xfrm>
          <a:custGeom>
            <a:avLst/>
            <a:gdLst/>
            <a:ahLst/>
            <a:cxnLst/>
            <a:rect l="l" t="t" r="r" b="b"/>
            <a:pathLst>
              <a:path w="300" h="246" extrusionOk="0">
                <a:moveTo>
                  <a:pt x="296" y="25"/>
                </a:moveTo>
                <a:cubicBezTo>
                  <a:pt x="292" y="21"/>
                  <a:pt x="285" y="20"/>
                  <a:pt x="281" y="24"/>
                </a:cubicBezTo>
                <a:cubicBezTo>
                  <a:pt x="245" y="55"/>
                  <a:pt x="245" y="55"/>
                  <a:pt x="245" y="55"/>
                </a:cubicBezTo>
                <a:cubicBezTo>
                  <a:pt x="245" y="11"/>
                  <a:pt x="245" y="11"/>
                  <a:pt x="245" y="11"/>
                </a:cubicBezTo>
                <a:cubicBezTo>
                  <a:pt x="245" y="5"/>
                  <a:pt x="241" y="0"/>
                  <a:pt x="23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41"/>
                  <a:pt x="5" y="246"/>
                  <a:pt x="11" y="246"/>
                </a:cubicBezTo>
                <a:cubicBezTo>
                  <a:pt x="235" y="246"/>
                  <a:pt x="235" y="246"/>
                  <a:pt x="235" y="246"/>
                </a:cubicBezTo>
                <a:cubicBezTo>
                  <a:pt x="241" y="246"/>
                  <a:pt x="245" y="241"/>
                  <a:pt x="245" y="235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95" y="40"/>
                  <a:pt x="295" y="40"/>
                  <a:pt x="295" y="40"/>
                </a:cubicBezTo>
                <a:cubicBezTo>
                  <a:pt x="299" y="36"/>
                  <a:pt x="300" y="30"/>
                  <a:pt x="296" y="25"/>
                </a:cubicBezTo>
                <a:close/>
                <a:moveTo>
                  <a:pt x="224" y="224"/>
                </a:moveTo>
                <a:cubicBezTo>
                  <a:pt x="21" y="224"/>
                  <a:pt x="21" y="224"/>
                  <a:pt x="21" y="224"/>
                </a:cubicBezTo>
                <a:cubicBezTo>
                  <a:pt x="21" y="22"/>
                  <a:pt x="21" y="22"/>
                  <a:pt x="21" y="22"/>
                </a:cubicBezTo>
                <a:cubicBezTo>
                  <a:pt x="224" y="22"/>
                  <a:pt x="224" y="22"/>
                  <a:pt x="224" y="22"/>
                </a:cubicBezTo>
                <a:cubicBezTo>
                  <a:pt x="224" y="74"/>
                  <a:pt x="224" y="74"/>
                  <a:pt x="224" y="74"/>
                </a:cubicBezTo>
                <a:cubicBezTo>
                  <a:pt x="119" y="166"/>
                  <a:pt x="119" y="166"/>
                  <a:pt x="119" y="166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68" y="106"/>
                  <a:pt x="62" y="106"/>
                  <a:pt x="57" y="109"/>
                </a:cubicBezTo>
                <a:cubicBezTo>
                  <a:pt x="53" y="113"/>
                  <a:pt x="52" y="120"/>
                  <a:pt x="56" y="12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11" y="191"/>
                  <a:pt x="114" y="192"/>
                  <a:pt x="117" y="192"/>
                </a:cubicBezTo>
                <a:cubicBezTo>
                  <a:pt x="120" y="192"/>
                  <a:pt x="122" y="191"/>
                  <a:pt x="124" y="190"/>
                </a:cubicBezTo>
                <a:cubicBezTo>
                  <a:pt x="224" y="103"/>
                  <a:pt x="224" y="103"/>
                  <a:pt x="224" y="103"/>
                </a:cubicBezTo>
                <a:lnTo>
                  <a:pt x="224" y="2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1521;p32"/>
          <p:cNvSpPr/>
          <p:nvPr/>
        </p:nvSpPr>
        <p:spPr>
          <a:xfrm>
            <a:off x="542518" y="5960392"/>
            <a:ext cx="257582" cy="210419"/>
          </a:xfrm>
          <a:custGeom>
            <a:avLst/>
            <a:gdLst/>
            <a:ahLst/>
            <a:cxnLst/>
            <a:rect l="l" t="t" r="r" b="b"/>
            <a:pathLst>
              <a:path w="300" h="246" extrusionOk="0">
                <a:moveTo>
                  <a:pt x="296" y="25"/>
                </a:moveTo>
                <a:cubicBezTo>
                  <a:pt x="292" y="21"/>
                  <a:pt x="285" y="20"/>
                  <a:pt x="281" y="24"/>
                </a:cubicBezTo>
                <a:cubicBezTo>
                  <a:pt x="245" y="55"/>
                  <a:pt x="245" y="55"/>
                  <a:pt x="245" y="55"/>
                </a:cubicBezTo>
                <a:cubicBezTo>
                  <a:pt x="245" y="11"/>
                  <a:pt x="245" y="11"/>
                  <a:pt x="245" y="11"/>
                </a:cubicBezTo>
                <a:cubicBezTo>
                  <a:pt x="245" y="5"/>
                  <a:pt x="241" y="0"/>
                  <a:pt x="23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41"/>
                  <a:pt x="5" y="246"/>
                  <a:pt x="11" y="246"/>
                </a:cubicBezTo>
                <a:cubicBezTo>
                  <a:pt x="235" y="246"/>
                  <a:pt x="235" y="246"/>
                  <a:pt x="235" y="246"/>
                </a:cubicBezTo>
                <a:cubicBezTo>
                  <a:pt x="241" y="246"/>
                  <a:pt x="245" y="241"/>
                  <a:pt x="245" y="235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95" y="40"/>
                  <a:pt x="295" y="40"/>
                  <a:pt x="295" y="40"/>
                </a:cubicBezTo>
                <a:cubicBezTo>
                  <a:pt x="299" y="36"/>
                  <a:pt x="300" y="30"/>
                  <a:pt x="296" y="25"/>
                </a:cubicBezTo>
                <a:close/>
                <a:moveTo>
                  <a:pt x="224" y="224"/>
                </a:moveTo>
                <a:cubicBezTo>
                  <a:pt x="21" y="224"/>
                  <a:pt x="21" y="224"/>
                  <a:pt x="21" y="224"/>
                </a:cubicBezTo>
                <a:cubicBezTo>
                  <a:pt x="21" y="22"/>
                  <a:pt x="21" y="22"/>
                  <a:pt x="21" y="22"/>
                </a:cubicBezTo>
                <a:cubicBezTo>
                  <a:pt x="224" y="22"/>
                  <a:pt x="224" y="22"/>
                  <a:pt x="224" y="22"/>
                </a:cubicBezTo>
                <a:cubicBezTo>
                  <a:pt x="224" y="74"/>
                  <a:pt x="224" y="74"/>
                  <a:pt x="224" y="74"/>
                </a:cubicBezTo>
                <a:cubicBezTo>
                  <a:pt x="119" y="166"/>
                  <a:pt x="119" y="166"/>
                  <a:pt x="119" y="166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68" y="106"/>
                  <a:pt x="62" y="106"/>
                  <a:pt x="57" y="109"/>
                </a:cubicBezTo>
                <a:cubicBezTo>
                  <a:pt x="53" y="113"/>
                  <a:pt x="52" y="120"/>
                  <a:pt x="56" y="12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11" y="191"/>
                  <a:pt x="114" y="192"/>
                  <a:pt x="117" y="192"/>
                </a:cubicBezTo>
                <a:cubicBezTo>
                  <a:pt x="120" y="192"/>
                  <a:pt x="122" y="191"/>
                  <a:pt x="124" y="190"/>
                </a:cubicBezTo>
                <a:cubicBezTo>
                  <a:pt x="224" y="103"/>
                  <a:pt x="224" y="103"/>
                  <a:pt x="224" y="103"/>
                </a:cubicBezTo>
                <a:lnTo>
                  <a:pt x="224" y="2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Google Shape;1521;p32"/>
          <p:cNvSpPr/>
          <p:nvPr/>
        </p:nvSpPr>
        <p:spPr>
          <a:xfrm>
            <a:off x="542518" y="6357832"/>
            <a:ext cx="257582" cy="210419"/>
          </a:xfrm>
          <a:custGeom>
            <a:avLst/>
            <a:gdLst/>
            <a:ahLst/>
            <a:cxnLst/>
            <a:rect l="l" t="t" r="r" b="b"/>
            <a:pathLst>
              <a:path w="300" h="246" extrusionOk="0">
                <a:moveTo>
                  <a:pt x="296" y="25"/>
                </a:moveTo>
                <a:cubicBezTo>
                  <a:pt x="292" y="21"/>
                  <a:pt x="285" y="20"/>
                  <a:pt x="281" y="24"/>
                </a:cubicBezTo>
                <a:cubicBezTo>
                  <a:pt x="245" y="55"/>
                  <a:pt x="245" y="55"/>
                  <a:pt x="245" y="55"/>
                </a:cubicBezTo>
                <a:cubicBezTo>
                  <a:pt x="245" y="11"/>
                  <a:pt x="245" y="11"/>
                  <a:pt x="245" y="11"/>
                </a:cubicBezTo>
                <a:cubicBezTo>
                  <a:pt x="245" y="5"/>
                  <a:pt x="241" y="0"/>
                  <a:pt x="23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41"/>
                  <a:pt x="5" y="246"/>
                  <a:pt x="11" y="246"/>
                </a:cubicBezTo>
                <a:cubicBezTo>
                  <a:pt x="235" y="246"/>
                  <a:pt x="235" y="246"/>
                  <a:pt x="235" y="246"/>
                </a:cubicBezTo>
                <a:cubicBezTo>
                  <a:pt x="241" y="246"/>
                  <a:pt x="245" y="241"/>
                  <a:pt x="245" y="235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95" y="40"/>
                  <a:pt x="295" y="40"/>
                  <a:pt x="295" y="40"/>
                </a:cubicBezTo>
                <a:cubicBezTo>
                  <a:pt x="299" y="36"/>
                  <a:pt x="300" y="30"/>
                  <a:pt x="296" y="25"/>
                </a:cubicBezTo>
                <a:close/>
                <a:moveTo>
                  <a:pt x="224" y="224"/>
                </a:moveTo>
                <a:cubicBezTo>
                  <a:pt x="21" y="224"/>
                  <a:pt x="21" y="224"/>
                  <a:pt x="21" y="224"/>
                </a:cubicBezTo>
                <a:cubicBezTo>
                  <a:pt x="21" y="22"/>
                  <a:pt x="21" y="22"/>
                  <a:pt x="21" y="22"/>
                </a:cubicBezTo>
                <a:cubicBezTo>
                  <a:pt x="224" y="22"/>
                  <a:pt x="224" y="22"/>
                  <a:pt x="224" y="22"/>
                </a:cubicBezTo>
                <a:cubicBezTo>
                  <a:pt x="224" y="74"/>
                  <a:pt x="224" y="74"/>
                  <a:pt x="224" y="74"/>
                </a:cubicBezTo>
                <a:cubicBezTo>
                  <a:pt x="119" y="166"/>
                  <a:pt x="119" y="166"/>
                  <a:pt x="119" y="166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68" y="106"/>
                  <a:pt x="62" y="106"/>
                  <a:pt x="57" y="109"/>
                </a:cubicBezTo>
                <a:cubicBezTo>
                  <a:pt x="53" y="113"/>
                  <a:pt x="52" y="120"/>
                  <a:pt x="56" y="12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11" y="191"/>
                  <a:pt x="114" y="192"/>
                  <a:pt x="117" y="192"/>
                </a:cubicBezTo>
                <a:cubicBezTo>
                  <a:pt x="120" y="192"/>
                  <a:pt x="122" y="191"/>
                  <a:pt x="124" y="190"/>
                </a:cubicBezTo>
                <a:cubicBezTo>
                  <a:pt x="224" y="103"/>
                  <a:pt x="224" y="103"/>
                  <a:pt x="224" y="103"/>
                </a:cubicBezTo>
                <a:lnTo>
                  <a:pt x="224" y="2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155293"/>
              </p:ext>
            </p:extLst>
          </p:nvPr>
        </p:nvGraphicFramePr>
        <p:xfrm>
          <a:off x="7683500" y="1159010"/>
          <a:ext cx="4162426" cy="3624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943226"/>
              </a:tblGrid>
              <a:tr h="541665"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solidFill>
                            <a:schemeClr val="tx1"/>
                          </a:solidFill>
                        </a:rPr>
                        <a:t>ДЛЯ НЕРЕЗИДЕНТОВ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17654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30%</a:t>
                      </a:r>
                      <a:endParaRPr lang="ru-RU" sz="1800"/>
                    </a:p>
                  </a:txBody>
                  <a:tcPr marL="90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smtClean="0"/>
                        <a:t>Общий размер страховых взносов</a:t>
                      </a:r>
                      <a:endParaRPr lang="ru-RU" sz="1600"/>
                    </a:p>
                  </a:txBody>
                  <a:tcPr marL="90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004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20%</a:t>
                      </a:r>
                      <a:endParaRPr lang="ru-RU" sz="1800"/>
                    </a:p>
                  </a:txBody>
                  <a:tcPr marL="90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smtClean="0"/>
                        <a:t>Налог</a:t>
                      </a:r>
                      <a:r>
                        <a:rPr lang="ru-RU" sz="1600" baseline="0" smtClean="0"/>
                        <a:t> на прибыль</a:t>
                      </a:r>
                      <a:endParaRPr lang="ru-RU" sz="1600"/>
                    </a:p>
                  </a:txBody>
                  <a:tcPr marL="90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7653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0,3-1,5%</a:t>
                      </a:r>
                      <a:endParaRPr lang="ru-RU" sz="1800"/>
                    </a:p>
                  </a:txBody>
                  <a:tcPr marL="90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smtClean="0"/>
                        <a:t>Налог на</a:t>
                      </a:r>
                      <a:r>
                        <a:rPr lang="ru-RU" sz="1600" baseline="0" smtClean="0"/>
                        <a:t> землю</a:t>
                      </a:r>
                      <a:endParaRPr lang="ru-RU" sz="1600"/>
                    </a:p>
                  </a:txBody>
                  <a:tcPr marL="90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6281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2,2%</a:t>
                      </a:r>
                      <a:endParaRPr lang="ru-RU" sz="1800"/>
                    </a:p>
                  </a:txBody>
                  <a:tcPr marL="90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smtClean="0"/>
                        <a:t>Налог на имущество</a:t>
                      </a:r>
                      <a:endParaRPr lang="ru-RU" sz="1600"/>
                    </a:p>
                  </a:txBody>
                  <a:tcPr marL="90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3944"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/>
                        <a:t>28%</a:t>
                      </a:r>
                      <a:endParaRPr lang="ru-RU" sz="1800"/>
                    </a:p>
                  </a:txBody>
                  <a:tcPr marL="90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smtClean="0"/>
                        <a:t>НДПИ</a:t>
                      </a:r>
                      <a:endParaRPr lang="ru-RU" sz="1600"/>
                    </a:p>
                  </a:txBody>
                  <a:tcPr marL="90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849205"/>
              </p:ext>
            </p:extLst>
          </p:nvPr>
        </p:nvGraphicFramePr>
        <p:xfrm>
          <a:off x="476250" y="1159010"/>
          <a:ext cx="7207250" cy="36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5995"/>
                <a:gridCol w="921255"/>
              </a:tblGrid>
              <a:tr h="534200"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ДЛЯ РЕЗИДЕНТОВ</a:t>
                      </a:r>
                      <a:r>
                        <a:rPr lang="ru-RU" baseline="0" smtClean="0"/>
                        <a:t> ТОР</a:t>
                      </a:r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4200">
                <a:tc>
                  <a:txBody>
                    <a:bodyPr/>
                    <a:lstStyle/>
                    <a:p>
                      <a:pPr algn="r"/>
                      <a:r>
                        <a:rPr lang="ru-RU" sz="1600" smtClean="0"/>
                        <a:t>Общий размер страховых взносов на 10 лет</a:t>
                      </a:r>
                      <a:endParaRPr lang="ru-RU" sz="1600"/>
                    </a:p>
                  </a:txBody>
                  <a:tcPr marL="90000" marR="90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7,5%</a:t>
                      </a:r>
                      <a:endParaRPr lang="ru-RU" sz="2000" b="1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796639">
                <a:tc>
                  <a:txBody>
                    <a:bodyPr/>
                    <a:lstStyle/>
                    <a:p>
                      <a:pPr algn="r"/>
                      <a:r>
                        <a:rPr lang="ru-RU" sz="1600" smtClean="0"/>
                        <a:t>Налог</a:t>
                      </a:r>
                      <a:r>
                        <a:rPr lang="ru-RU" sz="1600" baseline="0" smtClean="0"/>
                        <a:t> на прибыль 0-2% в течение 5 лет,</a:t>
                      </a:r>
                      <a:r>
                        <a:rPr lang="en-US" sz="1600" baseline="0" smtClean="0"/>
                        <a:t/>
                      </a:r>
                      <a:br>
                        <a:rPr lang="en-US" sz="1600" baseline="0" smtClean="0"/>
                      </a:br>
                      <a:r>
                        <a:rPr lang="ru-RU" sz="1600" baseline="0" smtClean="0"/>
                        <a:t> (с момента получения первой прибыли), следующие 5 лет </a:t>
                      </a:r>
                      <a:r>
                        <a:rPr lang="en-US" sz="1600" baseline="0" smtClean="0"/>
                        <a:t>1</a:t>
                      </a:r>
                      <a:r>
                        <a:rPr lang="ru-RU" sz="1600" baseline="0" smtClean="0"/>
                        <a:t>2</a:t>
                      </a:r>
                      <a:r>
                        <a:rPr lang="en-US" sz="1600" baseline="0" smtClean="0"/>
                        <a:t>%</a:t>
                      </a:r>
                      <a:r>
                        <a:rPr lang="ru-RU" sz="1600" baseline="0" smtClean="0"/>
                        <a:t> (10% региональных и 2% федеральных)</a:t>
                      </a:r>
                      <a:endParaRPr lang="ru-RU" sz="1600"/>
                    </a:p>
                  </a:txBody>
                  <a:tcPr marL="90000" marR="90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0%</a:t>
                      </a:r>
                      <a:endParaRPr lang="ru-RU" sz="2000" b="1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574600">
                <a:tc>
                  <a:txBody>
                    <a:bodyPr/>
                    <a:lstStyle/>
                    <a:p>
                      <a:pPr algn="r"/>
                      <a:r>
                        <a:rPr lang="ru-RU" sz="1600" smtClean="0"/>
                        <a:t>Налог на землю в течение 3 лет</a:t>
                      </a:r>
                      <a:endParaRPr lang="ru-RU" sz="1600"/>
                    </a:p>
                  </a:txBody>
                  <a:tcPr marL="90000" marR="90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0%</a:t>
                      </a:r>
                      <a:endParaRPr lang="ru-RU" sz="2000" b="1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560598">
                <a:tc>
                  <a:txBody>
                    <a:bodyPr/>
                    <a:lstStyle/>
                    <a:p>
                      <a:pPr algn="r"/>
                      <a:r>
                        <a:rPr lang="ru-RU" sz="1600" smtClean="0"/>
                        <a:t>Налог на имущество 0-0</a:t>
                      </a:r>
                      <a:r>
                        <a:rPr lang="en-US" sz="1600" smtClean="0"/>
                        <a:t>,3%</a:t>
                      </a:r>
                      <a:r>
                        <a:rPr lang="en-US" sz="1600" baseline="0" smtClean="0"/>
                        <a:t> </a:t>
                      </a:r>
                      <a:r>
                        <a:rPr lang="ru-RU" sz="1600" baseline="0" smtClean="0"/>
                        <a:t>в течение 5 лет,</a:t>
                      </a:r>
                      <a:br>
                        <a:rPr lang="ru-RU" sz="1600" baseline="0" smtClean="0"/>
                      </a:br>
                      <a:r>
                        <a:rPr lang="ru-RU" sz="1600" baseline="0" smtClean="0"/>
                        <a:t>последующие 5 лет 1</a:t>
                      </a:r>
                      <a:r>
                        <a:rPr lang="en-US" sz="1600" baseline="0" smtClean="0"/>
                        <a:t>,1-1,3%</a:t>
                      </a:r>
                      <a:endParaRPr lang="ru-RU" sz="1600"/>
                    </a:p>
                  </a:txBody>
                  <a:tcPr marL="90000" marR="90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0%</a:t>
                      </a:r>
                      <a:endParaRPr lang="ru-RU" sz="2000" b="1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560598">
                <a:tc>
                  <a:txBody>
                    <a:bodyPr/>
                    <a:lstStyle/>
                    <a:p>
                      <a:pPr algn="r"/>
                      <a:r>
                        <a:rPr lang="ru-RU" sz="1600" smtClean="0"/>
                        <a:t>НДПИ первые 2 года 0%, в следующие 8 лет применяется понижающий коэффициент</a:t>
                      </a:r>
                      <a:r>
                        <a:rPr lang="ru-RU" sz="1600" baseline="0" smtClean="0"/>
                        <a:t> 0</a:t>
                      </a:r>
                      <a:r>
                        <a:rPr lang="en-US" sz="1600" baseline="0" smtClean="0"/>
                        <a:t>,2-0,8</a:t>
                      </a:r>
                      <a:endParaRPr lang="ru-RU" sz="1600"/>
                    </a:p>
                  </a:txBody>
                  <a:tcPr marL="90000" marR="90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smtClean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sz="2000" b="1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8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C:\Documents and Settings\Administrator\Desktop\EN+ PPT\EN+ 23.10.2009 PPT\source\blue plashka (2).png"/>
          <p:cNvPicPr>
            <a:picLocks noChangeAspect="1" noChangeArrowheads="1"/>
          </p:cNvPicPr>
          <p:nvPr/>
        </p:nvPicPr>
        <p:blipFill>
          <a:blip r:embed="rId2" cstate="print"/>
          <a:srcRect l="1315" r="1518"/>
          <a:stretch>
            <a:fillRect/>
          </a:stretch>
        </p:blipFill>
        <p:spPr bwMode="auto">
          <a:xfrm>
            <a:off x="0" y="-152400"/>
            <a:ext cx="1219041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67850" y="244342"/>
            <a:ext cx="7175949" cy="36004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z="2400">
                <a:solidFill>
                  <a:schemeClr val="bg1"/>
                </a:solidFill>
              </a:rPr>
              <a:t>Господдержка – наши ожидания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Documents and Settings\friend\Рабочий стол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/>
          <a:stretch/>
        </p:blipFill>
        <p:spPr bwMode="auto">
          <a:xfrm>
            <a:off x="476250" y="1851205"/>
            <a:ext cx="4777921" cy="370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 bwMode="auto">
          <a:xfrm>
            <a:off x="-20720" y="5975305"/>
            <a:ext cx="12211133" cy="882695"/>
          </a:xfrm>
          <a:prstGeom prst="rect">
            <a:avLst/>
          </a:prstGeom>
          <a:solidFill>
            <a:schemeClr val="accent3"/>
          </a:solidFill>
          <a:ln w="25400" algn="ctr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ct val="50000"/>
              </a:spcBef>
              <a:buClr>
                <a:srgbClr val="0066CC"/>
              </a:buClr>
              <a:buFont typeface="Wingdings" pitchFamily="2" charset="2"/>
              <a:buNone/>
            </a:pPr>
            <a:endParaRPr lang="ru-RU" sz="3200" baseline="0">
              <a:solidFill>
                <a:srgbClr val="0066CC"/>
              </a:solidFill>
              <a:latin typeface="Arial Rounded MT Bol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4887" y="6023894"/>
            <a:ext cx="11379200" cy="66684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Aft>
                <a:spcPts val="2000"/>
              </a:spcAft>
            </a:pPr>
            <a:r>
              <a:rPr lang="ru-RU" sz="2800" b="1">
                <a:solidFill>
                  <a:schemeClr val="bg1"/>
                </a:solidFill>
              </a:rPr>
              <a:t>Данный механизм запускается через заключение </a:t>
            </a:r>
            <a:r>
              <a:rPr lang="ru-RU" sz="2800" b="1" smtClean="0">
                <a:solidFill>
                  <a:schemeClr val="bg1"/>
                </a:solidFill>
              </a:rPr>
              <a:t>соглашения</a:t>
            </a:r>
            <a:br>
              <a:rPr lang="ru-RU" sz="2800" b="1" smtClean="0">
                <a:solidFill>
                  <a:schemeClr val="bg1"/>
                </a:solidFill>
              </a:rPr>
            </a:br>
            <a:r>
              <a:rPr lang="ru-RU" sz="2800" b="1" smtClean="0">
                <a:solidFill>
                  <a:schemeClr val="bg1"/>
                </a:solidFill>
              </a:rPr>
              <a:t>о </a:t>
            </a:r>
            <a:r>
              <a:rPr lang="ru-RU" sz="2800" b="1">
                <a:solidFill>
                  <a:schemeClr val="bg1"/>
                </a:solidFill>
              </a:rPr>
              <a:t>защите и поощрения капиталовложений (СЗПК</a:t>
            </a:r>
            <a:r>
              <a:rPr lang="ru-RU" sz="2800" b="1" smtClean="0">
                <a:solidFill>
                  <a:schemeClr val="bg1"/>
                </a:solidFill>
              </a:rPr>
              <a:t>)</a:t>
            </a:r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84798" y="1784836"/>
            <a:ext cx="6601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</a:pPr>
            <a:r>
              <a:rPr lang="ru-RU" b="1" baseline="0">
                <a:solidFill>
                  <a:schemeClr val="accent1"/>
                </a:solidFill>
              </a:rPr>
              <a:t>Согласно новым </a:t>
            </a:r>
            <a:r>
              <a:rPr lang="ru-RU" b="1" baseline="0" smtClean="0">
                <a:solidFill>
                  <a:schemeClr val="accent1"/>
                </a:solidFill>
              </a:rPr>
              <a:t>поправкам в закон о </a:t>
            </a:r>
            <a:r>
              <a:rPr lang="ru-RU" b="1" baseline="0">
                <a:solidFill>
                  <a:schemeClr val="accent1"/>
                </a:solidFill>
              </a:rPr>
              <a:t>защите капиталовложений, инвестору может </a:t>
            </a:r>
            <a:r>
              <a:rPr lang="ru-RU" b="1" baseline="0" smtClean="0">
                <a:solidFill>
                  <a:schemeClr val="accent1"/>
                </a:solidFill>
              </a:rPr>
              <a:t>быть возмещено:</a:t>
            </a:r>
            <a:endParaRPr lang="ru-RU" b="1" baseline="0"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6045" y="4946807"/>
            <a:ext cx="5947811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Aft>
                <a:spcPts val="2000"/>
              </a:spcAft>
            </a:pPr>
            <a:r>
              <a:rPr lang="ru-RU" sz="1200" baseline="0"/>
              <a:t>Помимо компенсационных механизмов закон </a:t>
            </a:r>
            <a:r>
              <a:rPr lang="ru-RU" sz="1200" baseline="0" smtClean="0"/>
              <a:t>предусматривает</a:t>
            </a:r>
            <a:br>
              <a:rPr lang="ru-RU" sz="1200" baseline="0" smtClean="0"/>
            </a:br>
            <a:r>
              <a:rPr lang="ru-RU" sz="1200" baseline="0" smtClean="0"/>
              <a:t>в </a:t>
            </a:r>
            <a:r>
              <a:rPr lang="ru-RU" sz="1200" baseline="0"/>
              <a:t>том числе стабилизационную оговорку, </a:t>
            </a:r>
            <a:r>
              <a:rPr lang="ru-RU" sz="1200" baseline="0" smtClean="0"/>
              <a:t>гарантирующую неизменность:</a:t>
            </a:r>
            <a:endParaRPr lang="ru-RU" sz="1200" baseline="0"/>
          </a:p>
        </p:txBody>
      </p:sp>
      <p:sp>
        <p:nvSpPr>
          <p:cNvPr id="10" name="Прямоугольник 9"/>
          <p:cNvSpPr/>
          <p:nvPr/>
        </p:nvSpPr>
        <p:spPr>
          <a:xfrm>
            <a:off x="6180420" y="5431069"/>
            <a:ext cx="834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ru-RU" sz="1100" baseline="0" smtClean="0"/>
              <a:t>ряда налогов</a:t>
            </a:r>
            <a:endParaRPr lang="ru-RU" sz="1100" baseline="0"/>
          </a:p>
        </p:txBody>
      </p:sp>
      <p:sp>
        <p:nvSpPr>
          <p:cNvPr id="28" name="Google Shape;1520;p32"/>
          <p:cNvSpPr/>
          <p:nvPr/>
        </p:nvSpPr>
        <p:spPr>
          <a:xfrm>
            <a:off x="5945697" y="5526394"/>
            <a:ext cx="257582" cy="210419"/>
          </a:xfrm>
          <a:custGeom>
            <a:avLst/>
            <a:gdLst/>
            <a:ahLst/>
            <a:cxnLst/>
            <a:rect l="l" t="t" r="r" b="b"/>
            <a:pathLst>
              <a:path w="300" h="246" extrusionOk="0">
                <a:moveTo>
                  <a:pt x="296" y="25"/>
                </a:moveTo>
                <a:cubicBezTo>
                  <a:pt x="292" y="21"/>
                  <a:pt x="285" y="20"/>
                  <a:pt x="281" y="24"/>
                </a:cubicBezTo>
                <a:cubicBezTo>
                  <a:pt x="245" y="55"/>
                  <a:pt x="245" y="55"/>
                  <a:pt x="245" y="55"/>
                </a:cubicBezTo>
                <a:cubicBezTo>
                  <a:pt x="245" y="11"/>
                  <a:pt x="245" y="11"/>
                  <a:pt x="245" y="11"/>
                </a:cubicBezTo>
                <a:cubicBezTo>
                  <a:pt x="245" y="5"/>
                  <a:pt x="241" y="0"/>
                  <a:pt x="23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41"/>
                  <a:pt x="5" y="246"/>
                  <a:pt x="11" y="246"/>
                </a:cubicBezTo>
                <a:cubicBezTo>
                  <a:pt x="235" y="246"/>
                  <a:pt x="235" y="246"/>
                  <a:pt x="235" y="246"/>
                </a:cubicBezTo>
                <a:cubicBezTo>
                  <a:pt x="241" y="246"/>
                  <a:pt x="245" y="241"/>
                  <a:pt x="245" y="235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95" y="40"/>
                  <a:pt x="295" y="40"/>
                  <a:pt x="295" y="40"/>
                </a:cubicBezTo>
                <a:cubicBezTo>
                  <a:pt x="299" y="36"/>
                  <a:pt x="300" y="30"/>
                  <a:pt x="296" y="25"/>
                </a:cubicBezTo>
                <a:close/>
                <a:moveTo>
                  <a:pt x="224" y="224"/>
                </a:moveTo>
                <a:cubicBezTo>
                  <a:pt x="21" y="224"/>
                  <a:pt x="21" y="224"/>
                  <a:pt x="21" y="224"/>
                </a:cubicBezTo>
                <a:cubicBezTo>
                  <a:pt x="21" y="22"/>
                  <a:pt x="21" y="22"/>
                  <a:pt x="21" y="22"/>
                </a:cubicBezTo>
                <a:cubicBezTo>
                  <a:pt x="224" y="22"/>
                  <a:pt x="224" y="22"/>
                  <a:pt x="224" y="22"/>
                </a:cubicBezTo>
                <a:cubicBezTo>
                  <a:pt x="224" y="74"/>
                  <a:pt x="224" y="74"/>
                  <a:pt x="224" y="74"/>
                </a:cubicBezTo>
                <a:cubicBezTo>
                  <a:pt x="119" y="166"/>
                  <a:pt x="119" y="166"/>
                  <a:pt x="119" y="166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68" y="106"/>
                  <a:pt x="62" y="106"/>
                  <a:pt x="57" y="109"/>
                </a:cubicBezTo>
                <a:cubicBezTo>
                  <a:pt x="53" y="113"/>
                  <a:pt x="52" y="120"/>
                  <a:pt x="56" y="12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11" y="191"/>
                  <a:pt x="114" y="192"/>
                  <a:pt x="117" y="192"/>
                </a:cubicBezTo>
                <a:cubicBezTo>
                  <a:pt x="120" y="192"/>
                  <a:pt x="122" y="191"/>
                  <a:pt x="124" y="190"/>
                </a:cubicBezTo>
                <a:cubicBezTo>
                  <a:pt x="224" y="103"/>
                  <a:pt x="224" y="103"/>
                  <a:pt x="224" y="103"/>
                </a:cubicBezTo>
                <a:lnTo>
                  <a:pt x="224" y="2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" name="Google Shape;1521;p32"/>
          <p:cNvSpPr/>
          <p:nvPr/>
        </p:nvSpPr>
        <p:spPr>
          <a:xfrm>
            <a:off x="7465026" y="5526394"/>
            <a:ext cx="257582" cy="210419"/>
          </a:xfrm>
          <a:custGeom>
            <a:avLst/>
            <a:gdLst/>
            <a:ahLst/>
            <a:cxnLst/>
            <a:rect l="l" t="t" r="r" b="b"/>
            <a:pathLst>
              <a:path w="300" h="246" extrusionOk="0">
                <a:moveTo>
                  <a:pt x="296" y="25"/>
                </a:moveTo>
                <a:cubicBezTo>
                  <a:pt x="292" y="21"/>
                  <a:pt x="285" y="20"/>
                  <a:pt x="281" y="24"/>
                </a:cubicBezTo>
                <a:cubicBezTo>
                  <a:pt x="245" y="55"/>
                  <a:pt x="245" y="55"/>
                  <a:pt x="245" y="55"/>
                </a:cubicBezTo>
                <a:cubicBezTo>
                  <a:pt x="245" y="11"/>
                  <a:pt x="245" y="11"/>
                  <a:pt x="245" y="11"/>
                </a:cubicBezTo>
                <a:cubicBezTo>
                  <a:pt x="245" y="5"/>
                  <a:pt x="241" y="0"/>
                  <a:pt x="23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41"/>
                  <a:pt x="5" y="246"/>
                  <a:pt x="11" y="246"/>
                </a:cubicBezTo>
                <a:cubicBezTo>
                  <a:pt x="235" y="246"/>
                  <a:pt x="235" y="246"/>
                  <a:pt x="235" y="246"/>
                </a:cubicBezTo>
                <a:cubicBezTo>
                  <a:pt x="241" y="246"/>
                  <a:pt x="245" y="241"/>
                  <a:pt x="245" y="235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95" y="40"/>
                  <a:pt x="295" y="40"/>
                  <a:pt x="295" y="40"/>
                </a:cubicBezTo>
                <a:cubicBezTo>
                  <a:pt x="299" y="36"/>
                  <a:pt x="300" y="30"/>
                  <a:pt x="296" y="25"/>
                </a:cubicBezTo>
                <a:close/>
                <a:moveTo>
                  <a:pt x="224" y="224"/>
                </a:moveTo>
                <a:cubicBezTo>
                  <a:pt x="21" y="224"/>
                  <a:pt x="21" y="224"/>
                  <a:pt x="21" y="224"/>
                </a:cubicBezTo>
                <a:cubicBezTo>
                  <a:pt x="21" y="22"/>
                  <a:pt x="21" y="22"/>
                  <a:pt x="21" y="22"/>
                </a:cubicBezTo>
                <a:cubicBezTo>
                  <a:pt x="224" y="22"/>
                  <a:pt x="224" y="22"/>
                  <a:pt x="224" y="22"/>
                </a:cubicBezTo>
                <a:cubicBezTo>
                  <a:pt x="224" y="74"/>
                  <a:pt x="224" y="74"/>
                  <a:pt x="224" y="74"/>
                </a:cubicBezTo>
                <a:cubicBezTo>
                  <a:pt x="119" y="166"/>
                  <a:pt x="119" y="166"/>
                  <a:pt x="119" y="166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68" y="106"/>
                  <a:pt x="62" y="106"/>
                  <a:pt x="57" y="109"/>
                </a:cubicBezTo>
                <a:cubicBezTo>
                  <a:pt x="53" y="113"/>
                  <a:pt x="52" y="120"/>
                  <a:pt x="56" y="12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11" y="191"/>
                  <a:pt x="114" y="192"/>
                  <a:pt x="117" y="192"/>
                </a:cubicBezTo>
                <a:cubicBezTo>
                  <a:pt x="120" y="192"/>
                  <a:pt x="122" y="191"/>
                  <a:pt x="124" y="190"/>
                </a:cubicBezTo>
                <a:cubicBezTo>
                  <a:pt x="224" y="103"/>
                  <a:pt x="224" y="103"/>
                  <a:pt x="224" y="103"/>
                </a:cubicBezTo>
                <a:lnTo>
                  <a:pt x="224" y="2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" name="Google Shape;1521;p32"/>
          <p:cNvSpPr/>
          <p:nvPr/>
        </p:nvSpPr>
        <p:spPr>
          <a:xfrm>
            <a:off x="9553768" y="5526394"/>
            <a:ext cx="257582" cy="210419"/>
          </a:xfrm>
          <a:custGeom>
            <a:avLst/>
            <a:gdLst/>
            <a:ahLst/>
            <a:cxnLst/>
            <a:rect l="l" t="t" r="r" b="b"/>
            <a:pathLst>
              <a:path w="300" h="246" extrusionOk="0">
                <a:moveTo>
                  <a:pt x="296" y="25"/>
                </a:moveTo>
                <a:cubicBezTo>
                  <a:pt x="292" y="21"/>
                  <a:pt x="285" y="20"/>
                  <a:pt x="281" y="24"/>
                </a:cubicBezTo>
                <a:cubicBezTo>
                  <a:pt x="245" y="55"/>
                  <a:pt x="245" y="55"/>
                  <a:pt x="245" y="55"/>
                </a:cubicBezTo>
                <a:cubicBezTo>
                  <a:pt x="245" y="11"/>
                  <a:pt x="245" y="11"/>
                  <a:pt x="245" y="11"/>
                </a:cubicBezTo>
                <a:cubicBezTo>
                  <a:pt x="245" y="5"/>
                  <a:pt x="241" y="0"/>
                  <a:pt x="23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41"/>
                  <a:pt x="5" y="246"/>
                  <a:pt x="11" y="246"/>
                </a:cubicBezTo>
                <a:cubicBezTo>
                  <a:pt x="235" y="246"/>
                  <a:pt x="235" y="246"/>
                  <a:pt x="235" y="246"/>
                </a:cubicBezTo>
                <a:cubicBezTo>
                  <a:pt x="241" y="246"/>
                  <a:pt x="245" y="241"/>
                  <a:pt x="245" y="235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95" y="40"/>
                  <a:pt x="295" y="40"/>
                  <a:pt x="295" y="40"/>
                </a:cubicBezTo>
                <a:cubicBezTo>
                  <a:pt x="299" y="36"/>
                  <a:pt x="300" y="30"/>
                  <a:pt x="296" y="25"/>
                </a:cubicBezTo>
                <a:close/>
                <a:moveTo>
                  <a:pt x="224" y="224"/>
                </a:moveTo>
                <a:cubicBezTo>
                  <a:pt x="21" y="224"/>
                  <a:pt x="21" y="224"/>
                  <a:pt x="21" y="224"/>
                </a:cubicBezTo>
                <a:cubicBezTo>
                  <a:pt x="21" y="22"/>
                  <a:pt x="21" y="22"/>
                  <a:pt x="21" y="22"/>
                </a:cubicBezTo>
                <a:cubicBezTo>
                  <a:pt x="224" y="22"/>
                  <a:pt x="224" y="22"/>
                  <a:pt x="224" y="22"/>
                </a:cubicBezTo>
                <a:cubicBezTo>
                  <a:pt x="224" y="74"/>
                  <a:pt x="224" y="74"/>
                  <a:pt x="224" y="74"/>
                </a:cubicBezTo>
                <a:cubicBezTo>
                  <a:pt x="119" y="166"/>
                  <a:pt x="119" y="166"/>
                  <a:pt x="119" y="166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68" y="106"/>
                  <a:pt x="62" y="106"/>
                  <a:pt x="57" y="109"/>
                </a:cubicBezTo>
                <a:cubicBezTo>
                  <a:pt x="53" y="113"/>
                  <a:pt x="52" y="120"/>
                  <a:pt x="56" y="12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11" y="191"/>
                  <a:pt x="114" y="192"/>
                  <a:pt x="117" y="192"/>
                </a:cubicBezTo>
                <a:cubicBezTo>
                  <a:pt x="120" y="192"/>
                  <a:pt x="122" y="191"/>
                  <a:pt x="124" y="190"/>
                </a:cubicBezTo>
                <a:cubicBezTo>
                  <a:pt x="224" y="103"/>
                  <a:pt x="224" y="103"/>
                  <a:pt x="224" y="103"/>
                </a:cubicBezTo>
                <a:lnTo>
                  <a:pt x="224" y="2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664937" y="5431069"/>
            <a:ext cx="16968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ru-RU" sz="1100" baseline="0" smtClean="0"/>
              <a:t>условий землепользования</a:t>
            </a:r>
            <a:endParaRPr lang="ru-RU" sz="1100" baseline="0"/>
          </a:p>
        </p:txBody>
      </p:sp>
      <p:sp>
        <p:nvSpPr>
          <p:cNvPr id="32" name="Прямоугольник 31"/>
          <p:cNvSpPr/>
          <p:nvPr/>
        </p:nvSpPr>
        <p:spPr>
          <a:xfrm>
            <a:off x="9773250" y="5431069"/>
            <a:ext cx="20442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ru-RU" sz="1100" baseline="0" smtClean="0"/>
              <a:t>градостроительной </a:t>
            </a:r>
            <a:r>
              <a:rPr lang="ru-RU" sz="1100" baseline="0"/>
              <a:t>деятельности.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56224" y="3220847"/>
            <a:ext cx="2003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baseline="0">
                <a:solidFill>
                  <a:schemeClr val="accent1"/>
                </a:solidFill>
              </a:rPr>
              <a:t>в течение 5</a:t>
            </a:r>
            <a:r>
              <a:rPr lang="ru-RU" b="1" baseline="0" smtClean="0">
                <a:solidFill>
                  <a:schemeClr val="accent1"/>
                </a:solidFill>
              </a:rPr>
              <a:t> </a:t>
            </a:r>
            <a:r>
              <a:rPr lang="ru-RU" b="1" baseline="0">
                <a:solidFill>
                  <a:schemeClr val="accent1"/>
                </a:solidFill>
              </a:rPr>
              <a:t>лет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807534" y="3513540"/>
            <a:ext cx="2335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baseline="0" smtClean="0">
                <a:solidFill>
                  <a:schemeClr val="bg2"/>
                </a:solidFill>
              </a:rPr>
              <a:t>до 50% затрат</a:t>
            </a:r>
            <a:endParaRPr lang="ru-RU" sz="2400" b="1" baseline="0">
              <a:solidFill>
                <a:schemeClr val="bg2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95783" y="3893639"/>
            <a:ext cx="2866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aseline="0">
                <a:solidFill>
                  <a:schemeClr val="accent1"/>
                </a:solidFill>
              </a:rPr>
              <a:t>на объекты обеспечивающей инфраструктуры</a:t>
            </a: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5512087" y="2940041"/>
            <a:ext cx="3033531" cy="19440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ct val="50000"/>
              </a:spcBef>
              <a:buClr>
                <a:srgbClr val="0066CC"/>
              </a:buClr>
              <a:buFont typeface="Wingdings" pitchFamily="2" charset="2"/>
              <a:buNone/>
            </a:pPr>
            <a:endParaRPr lang="ru-RU" sz="3200" baseline="0">
              <a:solidFill>
                <a:srgbClr val="0066CC"/>
              </a:solidFill>
              <a:latin typeface="Arial Rounded MT Bold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8821185" y="2940041"/>
            <a:ext cx="3033531" cy="19440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ct val="50000"/>
              </a:spcBef>
              <a:buClr>
                <a:srgbClr val="0066CC"/>
              </a:buClr>
              <a:buFont typeface="Wingdings" pitchFamily="2" charset="2"/>
              <a:buNone/>
            </a:pPr>
            <a:endParaRPr lang="ru-RU" sz="3200" baseline="0">
              <a:solidFill>
                <a:srgbClr val="0066CC"/>
              </a:solidFill>
              <a:latin typeface="Arial Rounded MT Bold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512087" y="4358466"/>
            <a:ext cx="30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aseline="0" smtClean="0">
                <a:solidFill>
                  <a:schemeClr val="tx2"/>
                </a:solidFill>
              </a:rPr>
              <a:t>(которая </a:t>
            </a:r>
            <a:r>
              <a:rPr lang="ru-RU" sz="1200" baseline="0">
                <a:solidFill>
                  <a:schemeClr val="tx2"/>
                </a:solidFill>
              </a:rPr>
              <a:t>используется </a:t>
            </a:r>
            <a:r>
              <a:rPr lang="ru-RU" sz="1200" baseline="0" smtClean="0">
                <a:solidFill>
                  <a:schemeClr val="tx2"/>
                </a:solidFill>
              </a:rPr>
              <a:t>исключительно</a:t>
            </a:r>
            <a:br>
              <a:rPr lang="ru-RU" sz="1200" baseline="0" smtClean="0">
                <a:solidFill>
                  <a:schemeClr val="tx2"/>
                </a:solidFill>
              </a:rPr>
            </a:br>
            <a:r>
              <a:rPr lang="ru-RU" sz="1200" baseline="0" smtClean="0">
                <a:solidFill>
                  <a:schemeClr val="tx2"/>
                </a:solidFill>
              </a:rPr>
              <a:t>в </a:t>
            </a:r>
            <a:r>
              <a:rPr lang="ru-RU" sz="1200" baseline="0">
                <a:solidFill>
                  <a:schemeClr val="tx2"/>
                </a:solidFill>
              </a:rPr>
              <a:t>целях реализации </a:t>
            </a:r>
            <a:r>
              <a:rPr lang="ru-RU" sz="1200" baseline="0" smtClean="0">
                <a:solidFill>
                  <a:schemeClr val="tx2"/>
                </a:solidFill>
              </a:rPr>
              <a:t>проекта)</a:t>
            </a:r>
            <a:endParaRPr lang="ru-RU" sz="1200" baseline="0">
              <a:solidFill>
                <a:schemeClr val="tx2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293989" y="3191368"/>
            <a:ext cx="2131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baseline="0">
                <a:solidFill>
                  <a:schemeClr val="accent1"/>
                </a:solidFill>
              </a:rPr>
              <a:t>в течение </a:t>
            </a:r>
            <a:r>
              <a:rPr lang="ru-RU" b="1" baseline="0" smtClean="0">
                <a:solidFill>
                  <a:schemeClr val="accent1"/>
                </a:solidFill>
              </a:rPr>
              <a:t>10 </a:t>
            </a:r>
            <a:r>
              <a:rPr lang="ru-RU" b="1" baseline="0">
                <a:solidFill>
                  <a:schemeClr val="accent1"/>
                </a:solidFill>
              </a:rPr>
              <a:t>лет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9016444" y="3484061"/>
            <a:ext cx="2506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baseline="0" smtClean="0">
                <a:solidFill>
                  <a:schemeClr val="bg2"/>
                </a:solidFill>
              </a:rPr>
              <a:t>до 100% затрат</a:t>
            </a:r>
            <a:endParaRPr lang="ru-RU" sz="2400" b="1" baseline="0">
              <a:solidFill>
                <a:schemeClr val="bg2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904881" y="3864160"/>
            <a:ext cx="2866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aseline="0">
                <a:solidFill>
                  <a:schemeClr val="accent1"/>
                </a:solidFill>
              </a:rPr>
              <a:t>на объекты сопутствующей инфраструктуры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8821185" y="4358466"/>
            <a:ext cx="30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aseline="0">
                <a:solidFill>
                  <a:schemeClr val="tx2"/>
                </a:solidFill>
              </a:rPr>
              <a:t>(используется и для иных целей, например, автодороги)</a:t>
            </a:r>
          </a:p>
        </p:txBody>
      </p:sp>
      <p:grpSp>
        <p:nvGrpSpPr>
          <p:cNvPr id="45" name="Рисунок 2">
            <a:extLst>
              <a:ext uri="{FF2B5EF4-FFF2-40B4-BE49-F238E27FC236}">
                <a16:creationId xmlns="" xmlns:a16="http://schemas.microsoft.com/office/drawing/2014/main" id="{A1CD048F-EA2B-41DD-A68C-A38EED8C8259}"/>
              </a:ext>
            </a:extLst>
          </p:cNvPr>
          <p:cNvGrpSpPr/>
          <p:nvPr/>
        </p:nvGrpSpPr>
        <p:grpSpPr>
          <a:xfrm>
            <a:off x="6643194" y="2448824"/>
            <a:ext cx="781705" cy="781705"/>
            <a:chOff x="209740" y="176211"/>
            <a:chExt cx="6505575" cy="6505575"/>
          </a:xfrm>
        </p:grpSpPr>
        <p:sp>
          <p:nvSpPr>
            <p:cNvPr id="46" name="Полилиния: фигура 6">
              <a:extLst>
                <a:ext uri="{FF2B5EF4-FFF2-40B4-BE49-F238E27FC236}">
                  <a16:creationId xmlns="" xmlns:a16="http://schemas.microsoft.com/office/drawing/2014/main" id="{7D536203-988D-4C2D-ADC0-F69B9F4D5464}"/>
                </a:ext>
              </a:extLst>
            </p:cNvPr>
            <p:cNvSpPr/>
            <p:nvPr/>
          </p:nvSpPr>
          <p:spPr>
            <a:xfrm>
              <a:off x="197028" y="3146577"/>
              <a:ext cx="1816987" cy="1461213"/>
            </a:xfrm>
            <a:custGeom>
              <a:avLst/>
              <a:gdLst>
                <a:gd name="connsiteX0" fmla="*/ 1816695 w 1816986"/>
                <a:gd name="connsiteY0" fmla="*/ 12712 h 1461213"/>
                <a:gd name="connsiteX1" fmla="*/ 1816695 w 1816986"/>
                <a:gd name="connsiteY1" fmla="*/ 1453477 h 1461213"/>
                <a:gd name="connsiteX2" fmla="*/ 210006 w 1816986"/>
                <a:gd name="connsiteY2" fmla="*/ 1453477 h 1461213"/>
                <a:gd name="connsiteX3" fmla="*/ 12712 w 1816986"/>
                <a:gd name="connsiteY3" fmla="*/ 1256183 h 1461213"/>
                <a:gd name="connsiteX4" fmla="*/ 12712 w 1816986"/>
                <a:gd name="connsiteY4" fmla="*/ 210006 h 1461213"/>
                <a:gd name="connsiteX5" fmla="*/ 210006 w 1816986"/>
                <a:gd name="connsiteY5" fmla="*/ 12712 h 146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6986" h="1461213">
                  <a:moveTo>
                    <a:pt x="1816695" y="12712"/>
                  </a:moveTo>
                  <a:lnTo>
                    <a:pt x="1816695" y="1453477"/>
                  </a:lnTo>
                  <a:lnTo>
                    <a:pt x="210006" y="1453477"/>
                  </a:lnTo>
                  <a:cubicBezTo>
                    <a:pt x="101060" y="1453477"/>
                    <a:pt x="12712" y="1365178"/>
                    <a:pt x="12712" y="1256183"/>
                  </a:cubicBezTo>
                  <a:lnTo>
                    <a:pt x="12712" y="210006"/>
                  </a:lnTo>
                  <a:cubicBezTo>
                    <a:pt x="12712" y="101060"/>
                    <a:pt x="101060" y="12712"/>
                    <a:pt x="210006" y="127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7">
              <a:extLst>
                <a:ext uri="{FF2B5EF4-FFF2-40B4-BE49-F238E27FC236}">
                  <a16:creationId xmlns="" xmlns:a16="http://schemas.microsoft.com/office/drawing/2014/main" id="{6B589889-215E-4571-A60C-B7F23D12EE49}"/>
                </a:ext>
              </a:extLst>
            </p:cNvPr>
            <p:cNvSpPr/>
            <p:nvPr/>
          </p:nvSpPr>
          <p:spPr>
            <a:xfrm>
              <a:off x="197077" y="3146627"/>
              <a:ext cx="584485" cy="1461213"/>
            </a:xfrm>
            <a:custGeom>
              <a:avLst/>
              <a:gdLst>
                <a:gd name="connsiteX0" fmla="*/ 578039 w 584485"/>
                <a:gd name="connsiteY0" fmla="*/ 12712 h 1461213"/>
                <a:gd name="connsiteX1" fmla="*/ 210006 w 584485"/>
                <a:gd name="connsiteY1" fmla="*/ 12712 h 1461213"/>
                <a:gd name="connsiteX2" fmla="*/ 12712 w 584485"/>
                <a:gd name="connsiteY2" fmla="*/ 210056 h 1461213"/>
                <a:gd name="connsiteX3" fmla="*/ 12712 w 584485"/>
                <a:gd name="connsiteY3" fmla="*/ 1256133 h 1461213"/>
                <a:gd name="connsiteX4" fmla="*/ 210006 w 584485"/>
                <a:gd name="connsiteY4" fmla="*/ 1453477 h 1461213"/>
                <a:gd name="connsiteX5" fmla="*/ 578039 w 584485"/>
                <a:gd name="connsiteY5" fmla="*/ 1453477 h 146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4485" h="1461213">
                  <a:moveTo>
                    <a:pt x="578039" y="12712"/>
                  </a:moveTo>
                  <a:lnTo>
                    <a:pt x="210006" y="12712"/>
                  </a:lnTo>
                  <a:cubicBezTo>
                    <a:pt x="101060" y="12712"/>
                    <a:pt x="12712" y="101060"/>
                    <a:pt x="12712" y="210056"/>
                  </a:cubicBezTo>
                  <a:lnTo>
                    <a:pt x="12712" y="1256133"/>
                  </a:lnTo>
                  <a:cubicBezTo>
                    <a:pt x="12712" y="1365129"/>
                    <a:pt x="101060" y="1453477"/>
                    <a:pt x="210006" y="1453477"/>
                  </a:cubicBezTo>
                  <a:lnTo>
                    <a:pt x="578039" y="145347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8">
              <a:extLst>
                <a:ext uri="{FF2B5EF4-FFF2-40B4-BE49-F238E27FC236}">
                  <a16:creationId xmlns="" xmlns:a16="http://schemas.microsoft.com/office/drawing/2014/main" id="{42D2DD9F-9853-4233-BC57-8CB83F94B757}"/>
                </a:ext>
              </a:extLst>
            </p:cNvPr>
            <p:cNvSpPr/>
            <p:nvPr/>
          </p:nvSpPr>
          <p:spPr>
            <a:xfrm>
              <a:off x="197028" y="4009556"/>
              <a:ext cx="1931343" cy="216005"/>
            </a:xfrm>
            <a:custGeom>
              <a:avLst/>
              <a:gdLst>
                <a:gd name="connsiteX0" fmla="*/ 1925145 w 1931342"/>
                <a:gd name="connsiteY0" fmla="*/ 110391 h 216005"/>
                <a:gd name="connsiteX1" fmla="*/ 1827515 w 1931342"/>
                <a:gd name="connsiteY1" fmla="*/ 208070 h 216005"/>
                <a:gd name="connsiteX2" fmla="*/ 12712 w 1931342"/>
                <a:gd name="connsiteY2" fmla="*/ 208070 h 216005"/>
                <a:gd name="connsiteX3" fmla="*/ 12712 w 1931342"/>
                <a:gd name="connsiteY3" fmla="*/ 12712 h 216005"/>
                <a:gd name="connsiteX4" fmla="*/ 1827515 w 1931342"/>
                <a:gd name="connsiteY4" fmla="*/ 12712 h 216005"/>
                <a:gd name="connsiteX5" fmla="*/ 1925145 w 1931342"/>
                <a:gd name="connsiteY5" fmla="*/ 110391 h 21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1342" h="216005">
                  <a:moveTo>
                    <a:pt x="1925145" y="110391"/>
                  </a:moveTo>
                  <a:cubicBezTo>
                    <a:pt x="1925145" y="164293"/>
                    <a:pt x="1881417" y="208070"/>
                    <a:pt x="1827515" y="208070"/>
                  </a:cubicBezTo>
                  <a:lnTo>
                    <a:pt x="12712" y="208070"/>
                  </a:lnTo>
                  <a:lnTo>
                    <a:pt x="12712" y="12712"/>
                  </a:lnTo>
                  <a:lnTo>
                    <a:pt x="1827515" y="12712"/>
                  </a:lnTo>
                  <a:cubicBezTo>
                    <a:pt x="1881417" y="12712"/>
                    <a:pt x="1925145" y="56340"/>
                    <a:pt x="1925145" y="1103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9">
              <a:extLst>
                <a:ext uri="{FF2B5EF4-FFF2-40B4-BE49-F238E27FC236}">
                  <a16:creationId xmlns="" xmlns:a16="http://schemas.microsoft.com/office/drawing/2014/main" id="{08187733-25A7-4EDE-9661-4640739A063D}"/>
                </a:ext>
              </a:extLst>
            </p:cNvPr>
            <p:cNvSpPr/>
            <p:nvPr/>
          </p:nvSpPr>
          <p:spPr>
            <a:xfrm>
              <a:off x="197028" y="3529153"/>
              <a:ext cx="1931343" cy="216005"/>
            </a:xfrm>
            <a:custGeom>
              <a:avLst/>
              <a:gdLst>
                <a:gd name="connsiteX0" fmla="*/ 1925145 w 1931342"/>
                <a:gd name="connsiteY0" fmla="*/ 110391 h 216005"/>
                <a:gd name="connsiteX1" fmla="*/ 1827515 w 1931342"/>
                <a:gd name="connsiteY1" fmla="*/ 208070 h 216005"/>
                <a:gd name="connsiteX2" fmla="*/ 12712 w 1931342"/>
                <a:gd name="connsiteY2" fmla="*/ 208070 h 216005"/>
                <a:gd name="connsiteX3" fmla="*/ 12712 w 1931342"/>
                <a:gd name="connsiteY3" fmla="*/ 12712 h 216005"/>
                <a:gd name="connsiteX4" fmla="*/ 1827515 w 1931342"/>
                <a:gd name="connsiteY4" fmla="*/ 12712 h 216005"/>
                <a:gd name="connsiteX5" fmla="*/ 1925145 w 1931342"/>
                <a:gd name="connsiteY5" fmla="*/ 110391 h 21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1342" h="216005">
                  <a:moveTo>
                    <a:pt x="1925145" y="110391"/>
                  </a:moveTo>
                  <a:cubicBezTo>
                    <a:pt x="1925145" y="164293"/>
                    <a:pt x="1881417" y="208070"/>
                    <a:pt x="1827515" y="208070"/>
                  </a:cubicBezTo>
                  <a:lnTo>
                    <a:pt x="12712" y="208070"/>
                  </a:lnTo>
                  <a:lnTo>
                    <a:pt x="12712" y="12712"/>
                  </a:lnTo>
                  <a:lnTo>
                    <a:pt x="1827515" y="12712"/>
                  </a:lnTo>
                  <a:cubicBezTo>
                    <a:pt x="1881417" y="12712"/>
                    <a:pt x="1925145" y="56489"/>
                    <a:pt x="1925145" y="1103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10">
              <a:extLst>
                <a:ext uri="{FF2B5EF4-FFF2-40B4-BE49-F238E27FC236}">
                  <a16:creationId xmlns="" xmlns:a16="http://schemas.microsoft.com/office/drawing/2014/main" id="{31CA9452-7D2A-4CE9-AEB7-A8AD89CE4CD8}"/>
                </a:ext>
              </a:extLst>
            </p:cNvPr>
            <p:cNvSpPr/>
            <p:nvPr/>
          </p:nvSpPr>
          <p:spPr>
            <a:xfrm>
              <a:off x="1737903" y="4392232"/>
              <a:ext cx="1359564" cy="686135"/>
            </a:xfrm>
            <a:custGeom>
              <a:avLst/>
              <a:gdLst>
                <a:gd name="connsiteX0" fmla="*/ 12712 w 1359563"/>
                <a:gd name="connsiteY0" fmla="*/ 12712 h 686134"/>
                <a:gd name="connsiteX1" fmla="*/ 1353366 w 1359563"/>
                <a:gd name="connsiteY1" fmla="*/ 12712 h 686134"/>
                <a:gd name="connsiteX2" fmla="*/ 1353366 w 1359563"/>
                <a:gd name="connsiteY2" fmla="*/ 683014 h 686134"/>
                <a:gd name="connsiteX3" fmla="*/ 12712 w 1359563"/>
                <a:gd name="connsiteY3" fmla="*/ 683014 h 68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9563" h="686134">
                  <a:moveTo>
                    <a:pt x="12712" y="12712"/>
                  </a:moveTo>
                  <a:lnTo>
                    <a:pt x="1353366" y="12712"/>
                  </a:lnTo>
                  <a:lnTo>
                    <a:pt x="1353366" y="683014"/>
                  </a:lnTo>
                  <a:lnTo>
                    <a:pt x="12712" y="683014"/>
                  </a:lnTo>
                  <a:close/>
                </a:path>
              </a:pathLst>
            </a:custGeom>
            <a:solidFill>
              <a:schemeClr val="accent1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11">
              <a:extLst>
                <a:ext uri="{FF2B5EF4-FFF2-40B4-BE49-F238E27FC236}">
                  <a16:creationId xmlns="" xmlns:a16="http://schemas.microsoft.com/office/drawing/2014/main" id="{46DE5E6C-F1A9-4178-8927-C571291952DD}"/>
                </a:ext>
              </a:extLst>
            </p:cNvPr>
            <p:cNvSpPr/>
            <p:nvPr/>
          </p:nvSpPr>
          <p:spPr>
            <a:xfrm>
              <a:off x="1984036" y="213480"/>
              <a:ext cx="3329025" cy="2363353"/>
            </a:xfrm>
            <a:custGeom>
              <a:avLst/>
              <a:gdLst>
                <a:gd name="connsiteX0" fmla="*/ 3322827 w 3329024"/>
                <a:gd name="connsiteY0" fmla="*/ 12712 h 2363353"/>
                <a:gd name="connsiteX1" fmla="*/ 3170452 w 3329024"/>
                <a:gd name="connsiteY1" fmla="*/ 877528 h 2363353"/>
                <a:gd name="connsiteX2" fmla="*/ 2868729 w 3329024"/>
                <a:gd name="connsiteY2" fmla="*/ 1162078 h 2363353"/>
                <a:gd name="connsiteX3" fmla="*/ 1595280 w 3329024"/>
                <a:gd name="connsiteY3" fmla="*/ 2363012 h 2363353"/>
                <a:gd name="connsiteX4" fmla="*/ 12712 w 3329024"/>
                <a:gd name="connsiteY4" fmla="*/ 1959938 h 2363353"/>
                <a:gd name="connsiteX5" fmla="*/ 2868729 w 3329024"/>
                <a:gd name="connsiteY5" fmla="*/ 279840 h 236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9024" h="2363353">
                  <a:moveTo>
                    <a:pt x="3322827" y="12712"/>
                  </a:moveTo>
                  <a:lnTo>
                    <a:pt x="3170452" y="877528"/>
                  </a:lnTo>
                  <a:lnTo>
                    <a:pt x="2868729" y="1162078"/>
                  </a:lnTo>
                  <a:lnTo>
                    <a:pt x="1595280" y="2363012"/>
                  </a:lnTo>
                  <a:lnTo>
                    <a:pt x="12712" y="1959938"/>
                  </a:lnTo>
                  <a:lnTo>
                    <a:pt x="2868729" y="2798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12">
              <a:extLst>
                <a:ext uri="{FF2B5EF4-FFF2-40B4-BE49-F238E27FC236}">
                  <a16:creationId xmlns="" xmlns:a16="http://schemas.microsoft.com/office/drawing/2014/main" id="{46439C72-BF25-4F1F-AA1A-9B8BE181AC47}"/>
                </a:ext>
              </a:extLst>
            </p:cNvPr>
            <p:cNvSpPr/>
            <p:nvPr/>
          </p:nvSpPr>
          <p:spPr>
            <a:xfrm>
              <a:off x="4840052" y="213480"/>
              <a:ext cx="470129" cy="1168971"/>
            </a:xfrm>
            <a:custGeom>
              <a:avLst/>
              <a:gdLst>
                <a:gd name="connsiteX0" fmla="*/ 466810 w 470129"/>
                <a:gd name="connsiteY0" fmla="*/ 12712 h 1168970"/>
                <a:gd name="connsiteX1" fmla="*/ 314435 w 470129"/>
                <a:gd name="connsiteY1" fmla="*/ 877528 h 1168970"/>
                <a:gd name="connsiteX2" fmla="*/ 12712 w 470129"/>
                <a:gd name="connsiteY2" fmla="*/ 1162078 h 1168970"/>
                <a:gd name="connsiteX3" fmla="*/ 12712 w 470129"/>
                <a:gd name="connsiteY3" fmla="*/ 279840 h 116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129" h="1168970">
                  <a:moveTo>
                    <a:pt x="466810" y="12712"/>
                  </a:moveTo>
                  <a:lnTo>
                    <a:pt x="314435" y="877528"/>
                  </a:lnTo>
                  <a:lnTo>
                    <a:pt x="12712" y="1162078"/>
                  </a:lnTo>
                  <a:lnTo>
                    <a:pt x="12712" y="279840"/>
                  </a:lnTo>
                  <a:close/>
                </a:path>
              </a:pathLst>
            </a:custGeom>
            <a:solidFill>
              <a:schemeClr val="accent1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13">
              <a:extLst>
                <a:ext uri="{FF2B5EF4-FFF2-40B4-BE49-F238E27FC236}">
                  <a16:creationId xmlns="" xmlns:a16="http://schemas.microsoft.com/office/drawing/2014/main" id="{4CB4FF51-D45C-4548-8DEE-245F927DEA4E}"/>
                </a:ext>
              </a:extLst>
            </p:cNvPr>
            <p:cNvSpPr/>
            <p:nvPr/>
          </p:nvSpPr>
          <p:spPr>
            <a:xfrm>
              <a:off x="197077" y="4867374"/>
              <a:ext cx="4625057" cy="1715337"/>
            </a:xfrm>
            <a:custGeom>
              <a:avLst/>
              <a:gdLst>
                <a:gd name="connsiteX0" fmla="*/ 3766502 w 4625057"/>
                <a:gd name="connsiteY0" fmla="*/ 12712 h 1715337"/>
                <a:gd name="connsiteX1" fmla="*/ 859065 w 4625057"/>
                <a:gd name="connsiteY1" fmla="*/ 12712 h 1715337"/>
                <a:gd name="connsiteX2" fmla="*/ 12712 w 4625057"/>
                <a:gd name="connsiteY2" fmla="*/ 859065 h 1715337"/>
                <a:gd name="connsiteX3" fmla="*/ 859065 w 4625057"/>
                <a:gd name="connsiteY3" fmla="*/ 1705417 h 1715337"/>
                <a:gd name="connsiteX4" fmla="*/ 3766502 w 4625057"/>
                <a:gd name="connsiteY4" fmla="*/ 1705417 h 1715337"/>
                <a:gd name="connsiteX5" fmla="*/ 4612854 w 4625057"/>
                <a:gd name="connsiteY5" fmla="*/ 859065 h 1715337"/>
                <a:gd name="connsiteX6" fmla="*/ 3766502 w 4625057"/>
                <a:gd name="connsiteY6" fmla="*/ 12712 h 171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5057" h="1715337">
                  <a:moveTo>
                    <a:pt x="3766502" y="12712"/>
                  </a:moveTo>
                  <a:lnTo>
                    <a:pt x="859065" y="12712"/>
                  </a:lnTo>
                  <a:cubicBezTo>
                    <a:pt x="391615" y="12712"/>
                    <a:pt x="12712" y="391665"/>
                    <a:pt x="12712" y="859065"/>
                  </a:cubicBezTo>
                  <a:cubicBezTo>
                    <a:pt x="12712" y="1326514"/>
                    <a:pt x="391615" y="1705417"/>
                    <a:pt x="859065" y="1705417"/>
                  </a:cubicBezTo>
                  <a:lnTo>
                    <a:pt x="3766502" y="1705417"/>
                  </a:lnTo>
                  <a:cubicBezTo>
                    <a:pt x="4233901" y="1705417"/>
                    <a:pt x="4612854" y="1326514"/>
                    <a:pt x="4612854" y="859065"/>
                  </a:cubicBezTo>
                  <a:cubicBezTo>
                    <a:pt x="4612854" y="391665"/>
                    <a:pt x="4233901" y="12712"/>
                    <a:pt x="3766502" y="12712"/>
                  </a:cubicBezTo>
                  <a:close/>
                </a:path>
              </a:pathLst>
            </a:custGeom>
            <a:solidFill>
              <a:schemeClr val="accent1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14">
              <a:extLst>
                <a:ext uri="{FF2B5EF4-FFF2-40B4-BE49-F238E27FC236}">
                  <a16:creationId xmlns="" xmlns:a16="http://schemas.microsoft.com/office/drawing/2014/main" id="{1160D173-F688-4642-975B-B306184C5F26}"/>
                </a:ext>
              </a:extLst>
            </p:cNvPr>
            <p:cNvSpPr/>
            <p:nvPr/>
          </p:nvSpPr>
          <p:spPr>
            <a:xfrm>
              <a:off x="557864" y="5228210"/>
              <a:ext cx="3900804" cy="991084"/>
            </a:xfrm>
            <a:custGeom>
              <a:avLst/>
              <a:gdLst>
                <a:gd name="connsiteX0" fmla="*/ 498278 w 3900803"/>
                <a:gd name="connsiteY0" fmla="*/ 983744 h 991083"/>
                <a:gd name="connsiteX1" fmla="*/ 12712 w 3900803"/>
                <a:gd name="connsiteY1" fmla="*/ 498228 h 991083"/>
                <a:gd name="connsiteX2" fmla="*/ 498278 w 3900803"/>
                <a:gd name="connsiteY2" fmla="*/ 12712 h 991083"/>
                <a:gd name="connsiteX3" fmla="*/ 3405715 w 3900803"/>
                <a:gd name="connsiteY3" fmla="*/ 12712 h 991083"/>
                <a:gd name="connsiteX4" fmla="*/ 3891231 w 3900803"/>
                <a:gd name="connsiteY4" fmla="*/ 498228 h 991083"/>
                <a:gd name="connsiteX5" fmla="*/ 3405715 w 3900803"/>
                <a:gd name="connsiteY5" fmla="*/ 983744 h 99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803" h="991083">
                  <a:moveTo>
                    <a:pt x="498278" y="983744"/>
                  </a:moveTo>
                  <a:cubicBezTo>
                    <a:pt x="230554" y="983744"/>
                    <a:pt x="12712" y="765952"/>
                    <a:pt x="12712" y="498228"/>
                  </a:cubicBezTo>
                  <a:cubicBezTo>
                    <a:pt x="12712" y="230505"/>
                    <a:pt x="230554" y="12712"/>
                    <a:pt x="498278" y="12712"/>
                  </a:cubicBezTo>
                  <a:lnTo>
                    <a:pt x="3405715" y="12712"/>
                  </a:lnTo>
                  <a:cubicBezTo>
                    <a:pt x="3673439" y="12712"/>
                    <a:pt x="3891231" y="230505"/>
                    <a:pt x="3891231" y="498228"/>
                  </a:cubicBezTo>
                  <a:cubicBezTo>
                    <a:pt x="3891231" y="765952"/>
                    <a:pt x="3673439" y="983744"/>
                    <a:pt x="3405715" y="983744"/>
                  </a:cubicBezTo>
                  <a:close/>
                </a:path>
              </a:pathLst>
            </a:custGeom>
            <a:solidFill>
              <a:schemeClr val="accent1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15">
              <a:extLst>
                <a:ext uri="{FF2B5EF4-FFF2-40B4-BE49-F238E27FC236}">
                  <a16:creationId xmlns="" xmlns:a16="http://schemas.microsoft.com/office/drawing/2014/main" id="{37396795-B111-447A-A9C7-D715538AF182}"/>
                </a:ext>
              </a:extLst>
            </p:cNvPr>
            <p:cNvSpPr/>
            <p:nvPr/>
          </p:nvSpPr>
          <p:spPr>
            <a:xfrm>
              <a:off x="557864" y="5228210"/>
              <a:ext cx="991084" cy="991084"/>
            </a:xfrm>
            <a:custGeom>
              <a:avLst/>
              <a:gdLst>
                <a:gd name="connsiteX0" fmla="*/ 983794 w 991083"/>
                <a:gd name="connsiteY0" fmla="*/ 498228 h 991083"/>
                <a:gd name="connsiteX1" fmla="*/ 498278 w 991083"/>
                <a:gd name="connsiteY1" fmla="*/ 983744 h 991083"/>
                <a:gd name="connsiteX2" fmla="*/ 12712 w 991083"/>
                <a:gd name="connsiteY2" fmla="*/ 498228 h 991083"/>
                <a:gd name="connsiteX3" fmla="*/ 498278 w 991083"/>
                <a:gd name="connsiteY3" fmla="*/ 12712 h 991083"/>
                <a:gd name="connsiteX4" fmla="*/ 983794 w 991083"/>
                <a:gd name="connsiteY4" fmla="*/ 498228 h 99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083" h="991083">
                  <a:moveTo>
                    <a:pt x="983794" y="498228"/>
                  </a:moveTo>
                  <a:cubicBezTo>
                    <a:pt x="983794" y="766399"/>
                    <a:pt x="766399" y="983744"/>
                    <a:pt x="498278" y="983744"/>
                  </a:cubicBezTo>
                  <a:cubicBezTo>
                    <a:pt x="230108" y="983744"/>
                    <a:pt x="12712" y="766399"/>
                    <a:pt x="12712" y="498228"/>
                  </a:cubicBezTo>
                  <a:cubicBezTo>
                    <a:pt x="12712" y="230058"/>
                    <a:pt x="230108" y="12712"/>
                    <a:pt x="498278" y="12712"/>
                  </a:cubicBezTo>
                  <a:cubicBezTo>
                    <a:pt x="766399" y="12712"/>
                    <a:pt x="983794" y="230058"/>
                    <a:pt x="983794" y="498228"/>
                  </a:cubicBezTo>
                  <a:close/>
                </a:path>
              </a:pathLst>
            </a:custGeom>
            <a:solidFill>
              <a:srgbClr val="CCCCCC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16">
              <a:extLst>
                <a:ext uri="{FF2B5EF4-FFF2-40B4-BE49-F238E27FC236}">
                  <a16:creationId xmlns="" xmlns:a16="http://schemas.microsoft.com/office/drawing/2014/main" id="{69086307-DD73-42EF-88FC-CA3394CB7A15}"/>
                </a:ext>
              </a:extLst>
            </p:cNvPr>
            <p:cNvSpPr/>
            <p:nvPr/>
          </p:nvSpPr>
          <p:spPr>
            <a:xfrm>
              <a:off x="3465301" y="5228210"/>
              <a:ext cx="991084" cy="991084"/>
            </a:xfrm>
            <a:custGeom>
              <a:avLst/>
              <a:gdLst>
                <a:gd name="connsiteX0" fmla="*/ 983794 w 991083"/>
                <a:gd name="connsiteY0" fmla="*/ 498228 h 991083"/>
                <a:gd name="connsiteX1" fmla="*/ 498278 w 991083"/>
                <a:gd name="connsiteY1" fmla="*/ 983744 h 991083"/>
                <a:gd name="connsiteX2" fmla="*/ 12712 w 991083"/>
                <a:gd name="connsiteY2" fmla="*/ 498228 h 991083"/>
                <a:gd name="connsiteX3" fmla="*/ 498278 w 991083"/>
                <a:gd name="connsiteY3" fmla="*/ 12712 h 991083"/>
                <a:gd name="connsiteX4" fmla="*/ 983794 w 991083"/>
                <a:gd name="connsiteY4" fmla="*/ 498228 h 99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083" h="991083">
                  <a:moveTo>
                    <a:pt x="983794" y="498228"/>
                  </a:moveTo>
                  <a:cubicBezTo>
                    <a:pt x="983794" y="766399"/>
                    <a:pt x="766448" y="983744"/>
                    <a:pt x="498278" y="983744"/>
                  </a:cubicBezTo>
                  <a:cubicBezTo>
                    <a:pt x="230108" y="983744"/>
                    <a:pt x="12712" y="766399"/>
                    <a:pt x="12712" y="498228"/>
                  </a:cubicBezTo>
                  <a:cubicBezTo>
                    <a:pt x="12712" y="230058"/>
                    <a:pt x="230108" y="12712"/>
                    <a:pt x="498278" y="12712"/>
                  </a:cubicBezTo>
                  <a:cubicBezTo>
                    <a:pt x="766448" y="12712"/>
                    <a:pt x="983794" y="230058"/>
                    <a:pt x="983794" y="498228"/>
                  </a:cubicBezTo>
                  <a:close/>
                </a:path>
              </a:pathLst>
            </a:custGeom>
            <a:solidFill>
              <a:srgbClr val="CCCCCC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17">
              <a:extLst>
                <a:ext uri="{FF2B5EF4-FFF2-40B4-BE49-F238E27FC236}">
                  <a16:creationId xmlns="" xmlns:a16="http://schemas.microsoft.com/office/drawing/2014/main" id="{068E6F7A-B7B2-4D9A-AAC6-B484B749071D}"/>
                </a:ext>
              </a:extLst>
            </p:cNvPr>
            <p:cNvSpPr/>
            <p:nvPr/>
          </p:nvSpPr>
          <p:spPr>
            <a:xfrm>
              <a:off x="3775064" y="5537924"/>
              <a:ext cx="368480" cy="368480"/>
            </a:xfrm>
            <a:custGeom>
              <a:avLst/>
              <a:gdLst>
                <a:gd name="connsiteX0" fmla="*/ 364317 w 368479"/>
                <a:gd name="connsiteY0" fmla="*/ 188515 h 368479"/>
                <a:gd name="connsiteX1" fmla="*/ 188515 w 368479"/>
                <a:gd name="connsiteY1" fmla="*/ 364317 h 368479"/>
                <a:gd name="connsiteX2" fmla="*/ 12712 w 368479"/>
                <a:gd name="connsiteY2" fmla="*/ 188515 h 368479"/>
                <a:gd name="connsiteX3" fmla="*/ 188515 w 368479"/>
                <a:gd name="connsiteY3" fmla="*/ 12712 h 368479"/>
                <a:gd name="connsiteX4" fmla="*/ 364317 w 368479"/>
                <a:gd name="connsiteY4" fmla="*/ 188515 h 36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479" h="368479">
                  <a:moveTo>
                    <a:pt x="364317" y="188515"/>
                  </a:moveTo>
                  <a:cubicBezTo>
                    <a:pt x="364317" y="285598"/>
                    <a:pt x="285598" y="364317"/>
                    <a:pt x="188515" y="364317"/>
                  </a:cubicBezTo>
                  <a:cubicBezTo>
                    <a:pt x="91431" y="364317"/>
                    <a:pt x="12712" y="285598"/>
                    <a:pt x="12712" y="188515"/>
                  </a:cubicBezTo>
                  <a:cubicBezTo>
                    <a:pt x="12712" y="91431"/>
                    <a:pt x="91431" y="12712"/>
                    <a:pt x="188515" y="12712"/>
                  </a:cubicBezTo>
                  <a:cubicBezTo>
                    <a:pt x="285598" y="12712"/>
                    <a:pt x="364317" y="91431"/>
                    <a:pt x="364317" y="188515"/>
                  </a:cubicBezTo>
                  <a:close/>
                </a:path>
              </a:pathLst>
            </a:custGeom>
            <a:solidFill>
              <a:srgbClr val="305967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18">
              <a:extLst>
                <a:ext uri="{FF2B5EF4-FFF2-40B4-BE49-F238E27FC236}">
                  <a16:creationId xmlns="" xmlns:a16="http://schemas.microsoft.com/office/drawing/2014/main" id="{AC50C4F0-FBF4-4A27-A4E1-9B9383052A22}"/>
                </a:ext>
              </a:extLst>
            </p:cNvPr>
            <p:cNvSpPr/>
            <p:nvPr/>
          </p:nvSpPr>
          <p:spPr>
            <a:xfrm>
              <a:off x="867627" y="5537924"/>
              <a:ext cx="368480" cy="368480"/>
            </a:xfrm>
            <a:custGeom>
              <a:avLst/>
              <a:gdLst>
                <a:gd name="connsiteX0" fmla="*/ 364317 w 368479"/>
                <a:gd name="connsiteY0" fmla="*/ 188515 h 368479"/>
                <a:gd name="connsiteX1" fmla="*/ 188515 w 368479"/>
                <a:gd name="connsiteY1" fmla="*/ 364317 h 368479"/>
                <a:gd name="connsiteX2" fmla="*/ 12712 w 368479"/>
                <a:gd name="connsiteY2" fmla="*/ 188515 h 368479"/>
                <a:gd name="connsiteX3" fmla="*/ 188515 w 368479"/>
                <a:gd name="connsiteY3" fmla="*/ 12712 h 368479"/>
                <a:gd name="connsiteX4" fmla="*/ 364317 w 368479"/>
                <a:gd name="connsiteY4" fmla="*/ 188515 h 36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479" h="368479">
                  <a:moveTo>
                    <a:pt x="364317" y="188515"/>
                  </a:moveTo>
                  <a:cubicBezTo>
                    <a:pt x="364317" y="285598"/>
                    <a:pt x="285598" y="364317"/>
                    <a:pt x="188515" y="364317"/>
                  </a:cubicBezTo>
                  <a:cubicBezTo>
                    <a:pt x="91382" y="364317"/>
                    <a:pt x="12712" y="285598"/>
                    <a:pt x="12712" y="188515"/>
                  </a:cubicBezTo>
                  <a:cubicBezTo>
                    <a:pt x="12712" y="91431"/>
                    <a:pt x="91382" y="12712"/>
                    <a:pt x="188515" y="12712"/>
                  </a:cubicBezTo>
                  <a:cubicBezTo>
                    <a:pt x="285598" y="12712"/>
                    <a:pt x="364317" y="91431"/>
                    <a:pt x="364317" y="188515"/>
                  </a:cubicBezTo>
                  <a:close/>
                </a:path>
              </a:pathLst>
            </a:custGeom>
            <a:solidFill>
              <a:srgbClr val="305967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: фигура 19">
              <a:extLst>
                <a:ext uri="{FF2B5EF4-FFF2-40B4-BE49-F238E27FC236}">
                  <a16:creationId xmlns="" xmlns:a16="http://schemas.microsoft.com/office/drawing/2014/main" id="{20B9E3E6-A389-4033-8EB3-BCBCC0208758}"/>
                </a:ext>
              </a:extLst>
            </p:cNvPr>
            <p:cNvSpPr/>
            <p:nvPr/>
          </p:nvSpPr>
          <p:spPr>
            <a:xfrm>
              <a:off x="948933" y="5133714"/>
              <a:ext cx="698841" cy="1181677"/>
            </a:xfrm>
            <a:custGeom>
              <a:avLst/>
              <a:gdLst>
                <a:gd name="connsiteX0" fmla="*/ 107209 w 698841"/>
                <a:gd name="connsiteY0" fmla="*/ 1175919 h 1181676"/>
                <a:gd name="connsiteX1" fmla="*/ 9530 w 698841"/>
                <a:gd name="connsiteY1" fmla="*/ 1078240 h 1181676"/>
                <a:gd name="connsiteX2" fmla="*/ 107209 w 698841"/>
                <a:gd name="connsiteY2" fmla="*/ 980611 h 1181676"/>
                <a:gd name="connsiteX3" fmla="*/ 495046 w 698841"/>
                <a:gd name="connsiteY3" fmla="*/ 592724 h 1181676"/>
                <a:gd name="connsiteX4" fmla="*/ 107209 w 698841"/>
                <a:gd name="connsiteY4" fmla="*/ 204838 h 1181676"/>
                <a:gd name="connsiteX5" fmla="*/ 9530 w 698841"/>
                <a:gd name="connsiteY5" fmla="*/ 107209 h 1181676"/>
                <a:gd name="connsiteX6" fmla="*/ 107209 w 698841"/>
                <a:gd name="connsiteY6" fmla="*/ 9530 h 1181676"/>
                <a:gd name="connsiteX7" fmla="*/ 690403 w 698841"/>
                <a:gd name="connsiteY7" fmla="*/ 592724 h 1181676"/>
                <a:gd name="connsiteX8" fmla="*/ 107209 w 698841"/>
                <a:gd name="connsiteY8" fmla="*/ 1175919 h 1181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841" h="1181676">
                  <a:moveTo>
                    <a:pt x="107209" y="1175919"/>
                  </a:moveTo>
                  <a:cubicBezTo>
                    <a:pt x="53257" y="1175919"/>
                    <a:pt x="9530" y="1132192"/>
                    <a:pt x="9530" y="1078240"/>
                  </a:cubicBezTo>
                  <a:cubicBezTo>
                    <a:pt x="9530" y="1024338"/>
                    <a:pt x="53257" y="980611"/>
                    <a:pt x="107209" y="980611"/>
                  </a:cubicBezTo>
                  <a:cubicBezTo>
                    <a:pt x="321080" y="980611"/>
                    <a:pt x="495046" y="806596"/>
                    <a:pt x="495046" y="592724"/>
                  </a:cubicBezTo>
                  <a:cubicBezTo>
                    <a:pt x="495046" y="378853"/>
                    <a:pt x="321080" y="204838"/>
                    <a:pt x="107209" y="204838"/>
                  </a:cubicBezTo>
                  <a:cubicBezTo>
                    <a:pt x="53257" y="204838"/>
                    <a:pt x="9530" y="161111"/>
                    <a:pt x="9530" y="107209"/>
                  </a:cubicBezTo>
                  <a:cubicBezTo>
                    <a:pt x="9530" y="53257"/>
                    <a:pt x="53257" y="9530"/>
                    <a:pt x="107209" y="9530"/>
                  </a:cubicBezTo>
                  <a:cubicBezTo>
                    <a:pt x="428735" y="9530"/>
                    <a:pt x="690403" y="271148"/>
                    <a:pt x="690403" y="592724"/>
                  </a:cubicBezTo>
                  <a:cubicBezTo>
                    <a:pt x="690403" y="914301"/>
                    <a:pt x="428735" y="1175919"/>
                    <a:pt x="107209" y="1175919"/>
                  </a:cubicBezTo>
                  <a:close/>
                </a:path>
              </a:pathLst>
            </a:custGeom>
            <a:solidFill>
              <a:srgbClr val="1C41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20">
              <a:extLst>
                <a:ext uri="{FF2B5EF4-FFF2-40B4-BE49-F238E27FC236}">
                  <a16:creationId xmlns="" xmlns:a16="http://schemas.microsoft.com/office/drawing/2014/main" id="{F17ABB81-4ABF-4D7D-A74C-73DB80AB9379}"/>
                </a:ext>
              </a:extLst>
            </p:cNvPr>
            <p:cNvSpPr/>
            <p:nvPr/>
          </p:nvSpPr>
          <p:spPr>
            <a:xfrm>
              <a:off x="3370854" y="5133714"/>
              <a:ext cx="698841" cy="1181677"/>
            </a:xfrm>
            <a:custGeom>
              <a:avLst/>
              <a:gdLst>
                <a:gd name="connsiteX0" fmla="*/ 592724 w 698841"/>
                <a:gd name="connsiteY0" fmla="*/ 1175919 h 1181676"/>
                <a:gd name="connsiteX1" fmla="*/ 9530 w 698841"/>
                <a:gd name="connsiteY1" fmla="*/ 592724 h 1181676"/>
                <a:gd name="connsiteX2" fmla="*/ 592724 w 698841"/>
                <a:gd name="connsiteY2" fmla="*/ 9530 h 1181676"/>
                <a:gd name="connsiteX3" fmla="*/ 690403 w 698841"/>
                <a:gd name="connsiteY3" fmla="*/ 107209 h 1181676"/>
                <a:gd name="connsiteX4" fmla="*/ 592724 w 698841"/>
                <a:gd name="connsiteY4" fmla="*/ 204838 h 1181676"/>
                <a:gd name="connsiteX5" fmla="*/ 204838 w 698841"/>
                <a:gd name="connsiteY5" fmla="*/ 592724 h 1181676"/>
                <a:gd name="connsiteX6" fmla="*/ 592724 w 698841"/>
                <a:gd name="connsiteY6" fmla="*/ 980611 h 1181676"/>
                <a:gd name="connsiteX7" fmla="*/ 690403 w 698841"/>
                <a:gd name="connsiteY7" fmla="*/ 1078240 h 1181676"/>
                <a:gd name="connsiteX8" fmla="*/ 592724 w 698841"/>
                <a:gd name="connsiteY8" fmla="*/ 1175919 h 1181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841" h="1181676">
                  <a:moveTo>
                    <a:pt x="592724" y="1175919"/>
                  </a:moveTo>
                  <a:cubicBezTo>
                    <a:pt x="271148" y="1175919"/>
                    <a:pt x="9530" y="914301"/>
                    <a:pt x="9530" y="592724"/>
                  </a:cubicBezTo>
                  <a:cubicBezTo>
                    <a:pt x="9530" y="271148"/>
                    <a:pt x="271148" y="9530"/>
                    <a:pt x="592724" y="9530"/>
                  </a:cubicBezTo>
                  <a:cubicBezTo>
                    <a:pt x="646676" y="9530"/>
                    <a:pt x="690403" y="53257"/>
                    <a:pt x="690403" y="107209"/>
                  </a:cubicBezTo>
                  <a:cubicBezTo>
                    <a:pt x="690403" y="161111"/>
                    <a:pt x="646676" y="204838"/>
                    <a:pt x="592724" y="204838"/>
                  </a:cubicBezTo>
                  <a:cubicBezTo>
                    <a:pt x="378853" y="204838"/>
                    <a:pt x="204838" y="378853"/>
                    <a:pt x="204838" y="592724"/>
                  </a:cubicBezTo>
                  <a:cubicBezTo>
                    <a:pt x="204838" y="806596"/>
                    <a:pt x="378853" y="980611"/>
                    <a:pt x="592724" y="980611"/>
                  </a:cubicBezTo>
                  <a:cubicBezTo>
                    <a:pt x="646676" y="980611"/>
                    <a:pt x="690403" y="1024338"/>
                    <a:pt x="690403" y="1078240"/>
                  </a:cubicBezTo>
                  <a:cubicBezTo>
                    <a:pt x="690403" y="1132192"/>
                    <a:pt x="646676" y="1175919"/>
                    <a:pt x="592724" y="1175919"/>
                  </a:cubicBezTo>
                  <a:close/>
                </a:path>
              </a:pathLst>
            </a:custGeom>
            <a:solidFill>
              <a:srgbClr val="1C41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: фигура 21">
              <a:extLst>
                <a:ext uri="{FF2B5EF4-FFF2-40B4-BE49-F238E27FC236}">
                  <a16:creationId xmlns="" xmlns:a16="http://schemas.microsoft.com/office/drawing/2014/main" id="{1A57997C-AED0-4EF9-BE43-3377F2300703}"/>
                </a:ext>
              </a:extLst>
            </p:cNvPr>
            <p:cNvSpPr/>
            <p:nvPr/>
          </p:nvSpPr>
          <p:spPr>
            <a:xfrm>
              <a:off x="1626829" y="5133714"/>
              <a:ext cx="203299" cy="381186"/>
            </a:xfrm>
            <a:custGeom>
              <a:avLst/>
              <a:gdLst>
                <a:gd name="connsiteX0" fmla="*/ 107209 w 203299"/>
                <a:gd name="connsiteY0" fmla="*/ 384263 h 381186"/>
                <a:gd name="connsiteX1" fmla="*/ 9530 w 203299"/>
                <a:gd name="connsiteY1" fmla="*/ 286584 h 381186"/>
                <a:gd name="connsiteX2" fmla="*/ 9530 w 203299"/>
                <a:gd name="connsiteY2" fmla="*/ 107209 h 381186"/>
                <a:gd name="connsiteX3" fmla="*/ 107209 w 203299"/>
                <a:gd name="connsiteY3" fmla="*/ 9530 h 381186"/>
                <a:gd name="connsiteX4" fmla="*/ 204888 w 203299"/>
                <a:gd name="connsiteY4" fmla="*/ 107209 h 381186"/>
                <a:gd name="connsiteX5" fmla="*/ 204888 w 203299"/>
                <a:gd name="connsiteY5" fmla="*/ 286584 h 381186"/>
                <a:gd name="connsiteX6" fmla="*/ 107209 w 203299"/>
                <a:gd name="connsiteY6" fmla="*/ 384263 h 38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99" h="381186">
                  <a:moveTo>
                    <a:pt x="107209" y="384263"/>
                  </a:moveTo>
                  <a:cubicBezTo>
                    <a:pt x="53257" y="384263"/>
                    <a:pt x="9530" y="340536"/>
                    <a:pt x="9530" y="286584"/>
                  </a:cubicBezTo>
                  <a:lnTo>
                    <a:pt x="9530" y="107209"/>
                  </a:lnTo>
                  <a:cubicBezTo>
                    <a:pt x="9530" y="53257"/>
                    <a:pt x="53257" y="9530"/>
                    <a:pt x="107209" y="9530"/>
                  </a:cubicBezTo>
                  <a:cubicBezTo>
                    <a:pt x="161160" y="9530"/>
                    <a:pt x="204888" y="53257"/>
                    <a:pt x="204888" y="107209"/>
                  </a:cubicBezTo>
                  <a:lnTo>
                    <a:pt x="204888" y="286584"/>
                  </a:lnTo>
                  <a:cubicBezTo>
                    <a:pt x="204888" y="340536"/>
                    <a:pt x="161160" y="384263"/>
                    <a:pt x="107209" y="384263"/>
                  </a:cubicBezTo>
                  <a:close/>
                </a:path>
              </a:pathLst>
            </a:custGeom>
            <a:solidFill>
              <a:srgbClr val="1C41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: фигура 22">
              <a:extLst>
                <a:ext uri="{FF2B5EF4-FFF2-40B4-BE49-F238E27FC236}">
                  <a16:creationId xmlns="" xmlns:a16="http://schemas.microsoft.com/office/drawing/2014/main" id="{50CA1834-5FCE-4B35-9795-FA0D298FD432}"/>
                </a:ext>
              </a:extLst>
            </p:cNvPr>
            <p:cNvSpPr/>
            <p:nvPr/>
          </p:nvSpPr>
          <p:spPr>
            <a:xfrm>
              <a:off x="2144061" y="5133714"/>
              <a:ext cx="203299" cy="381186"/>
            </a:xfrm>
            <a:custGeom>
              <a:avLst/>
              <a:gdLst>
                <a:gd name="connsiteX0" fmla="*/ 107159 w 203299"/>
                <a:gd name="connsiteY0" fmla="*/ 384263 h 381186"/>
                <a:gd name="connsiteX1" fmla="*/ 9530 w 203299"/>
                <a:gd name="connsiteY1" fmla="*/ 286584 h 381186"/>
                <a:gd name="connsiteX2" fmla="*/ 9530 w 203299"/>
                <a:gd name="connsiteY2" fmla="*/ 107209 h 381186"/>
                <a:gd name="connsiteX3" fmla="*/ 107159 w 203299"/>
                <a:gd name="connsiteY3" fmla="*/ 9530 h 381186"/>
                <a:gd name="connsiteX4" fmla="*/ 204838 w 203299"/>
                <a:gd name="connsiteY4" fmla="*/ 107209 h 381186"/>
                <a:gd name="connsiteX5" fmla="*/ 204838 w 203299"/>
                <a:gd name="connsiteY5" fmla="*/ 286584 h 381186"/>
                <a:gd name="connsiteX6" fmla="*/ 107159 w 203299"/>
                <a:gd name="connsiteY6" fmla="*/ 384263 h 38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99" h="381186">
                  <a:moveTo>
                    <a:pt x="107159" y="384263"/>
                  </a:moveTo>
                  <a:cubicBezTo>
                    <a:pt x="53207" y="384263"/>
                    <a:pt x="9530" y="340536"/>
                    <a:pt x="9530" y="286584"/>
                  </a:cubicBezTo>
                  <a:lnTo>
                    <a:pt x="9530" y="107209"/>
                  </a:lnTo>
                  <a:cubicBezTo>
                    <a:pt x="9530" y="53257"/>
                    <a:pt x="53207" y="9530"/>
                    <a:pt x="107159" y="9530"/>
                  </a:cubicBezTo>
                  <a:cubicBezTo>
                    <a:pt x="161111" y="9530"/>
                    <a:pt x="204838" y="53257"/>
                    <a:pt x="204838" y="107209"/>
                  </a:cubicBezTo>
                  <a:lnTo>
                    <a:pt x="204838" y="286584"/>
                  </a:lnTo>
                  <a:cubicBezTo>
                    <a:pt x="204838" y="340536"/>
                    <a:pt x="161111" y="384263"/>
                    <a:pt x="107159" y="384263"/>
                  </a:cubicBezTo>
                  <a:close/>
                </a:path>
              </a:pathLst>
            </a:custGeom>
            <a:solidFill>
              <a:srgbClr val="1C41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: фигура 23">
              <a:extLst>
                <a:ext uri="{FF2B5EF4-FFF2-40B4-BE49-F238E27FC236}">
                  <a16:creationId xmlns="" xmlns:a16="http://schemas.microsoft.com/office/drawing/2014/main" id="{8D2A4EE8-D2A9-472D-A852-F14B10AD2C26}"/>
                </a:ext>
              </a:extLst>
            </p:cNvPr>
            <p:cNvSpPr/>
            <p:nvPr/>
          </p:nvSpPr>
          <p:spPr>
            <a:xfrm>
              <a:off x="2661243" y="5133714"/>
              <a:ext cx="203299" cy="381186"/>
            </a:xfrm>
            <a:custGeom>
              <a:avLst/>
              <a:gdLst>
                <a:gd name="connsiteX0" fmla="*/ 107209 w 203299"/>
                <a:gd name="connsiteY0" fmla="*/ 384263 h 381186"/>
                <a:gd name="connsiteX1" fmla="*/ 9530 w 203299"/>
                <a:gd name="connsiteY1" fmla="*/ 286584 h 381186"/>
                <a:gd name="connsiteX2" fmla="*/ 9530 w 203299"/>
                <a:gd name="connsiteY2" fmla="*/ 107209 h 381186"/>
                <a:gd name="connsiteX3" fmla="*/ 107209 w 203299"/>
                <a:gd name="connsiteY3" fmla="*/ 9530 h 381186"/>
                <a:gd name="connsiteX4" fmla="*/ 204888 w 203299"/>
                <a:gd name="connsiteY4" fmla="*/ 107209 h 381186"/>
                <a:gd name="connsiteX5" fmla="*/ 204888 w 203299"/>
                <a:gd name="connsiteY5" fmla="*/ 286584 h 381186"/>
                <a:gd name="connsiteX6" fmla="*/ 107209 w 203299"/>
                <a:gd name="connsiteY6" fmla="*/ 384263 h 38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99" h="381186">
                  <a:moveTo>
                    <a:pt x="107209" y="384263"/>
                  </a:moveTo>
                  <a:cubicBezTo>
                    <a:pt x="53257" y="384263"/>
                    <a:pt x="9530" y="340536"/>
                    <a:pt x="9530" y="286584"/>
                  </a:cubicBezTo>
                  <a:lnTo>
                    <a:pt x="9530" y="107209"/>
                  </a:lnTo>
                  <a:cubicBezTo>
                    <a:pt x="9530" y="53257"/>
                    <a:pt x="53257" y="9530"/>
                    <a:pt x="107209" y="9530"/>
                  </a:cubicBezTo>
                  <a:cubicBezTo>
                    <a:pt x="161160" y="9530"/>
                    <a:pt x="204888" y="53257"/>
                    <a:pt x="204888" y="107209"/>
                  </a:cubicBezTo>
                  <a:lnTo>
                    <a:pt x="204888" y="286584"/>
                  </a:lnTo>
                  <a:cubicBezTo>
                    <a:pt x="204888" y="340536"/>
                    <a:pt x="161160" y="384263"/>
                    <a:pt x="107209" y="384263"/>
                  </a:cubicBezTo>
                  <a:close/>
                </a:path>
              </a:pathLst>
            </a:custGeom>
            <a:solidFill>
              <a:srgbClr val="1C41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24">
              <a:extLst>
                <a:ext uri="{FF2B5EF4-FFF2-40B4-BE49-F238E27FC236}">
                  <a16:creationId xmlns="" xmlns:a16="http://schemas.microsoft.com/office/drawing/2014/main" id="{FF88CEFD-D4B9-465D-A2E2-BBC48CC1993D}"/>
                </a:ext>
              </a:extLst>
            </p:cNvPr>
            <p:cNvSpPr/>
            <p:nvPr/>
          </p:nvSpPr>
          <p:spPr>
            <a:xfrm>
              <a:off x="3178474" y="5133714"/>
              <a:ext cx="203299" cy="381186"/>
            </a:xfrm>
            <a:custGeom>
              <a:avLst/>
              <a:gdLst>
                <a:gd name="connsiteX0" fmla="*/ 107209 w 203299"/>
                <a:gd name="connsiteY0" fmla="*/ 384263 h 381186"/>
                <a:gd name="connsiteX1" fmla="*/ 9530 w 203299"/>
                <a:gd name="connsiteY1" fmla="*/ 286584 h 381186"/>
                <a:gd name="connsiteX2" fmla="*/ 9530 w 203299"/>
                <a:gd name="connsiteY2" fmla="*/ 107209 h 381186"/>
                <a:gd name="connsiteX3" fmla="*/ 107209 w 203299"/>
                <a:gd name="connsiteY3" fmla="*/ 9530 h 381186"/>
                <a:gd name="connsiteX4" fmla="*/ 204838 w 203299"/>
                <a:gd name="connsiteY4" fmla="*/ 107209 h 381186"/>
                <a:gd name="connsiteX5" fmla="*/ 204838 w 203299"/>
                <a:gd name="connsiteY5" fmla="*/ 286584 h 381186"/>
                <a:gd name="connsiteX6" fmla="*/ 107209 w 203299"/>
                <a:gd name="connsiteY6" fmla="*/ 384263 h 38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99" h="381186">
                  <a:moveTo>
                    <a:pt x="107209" y="384263"/>
                  </a:moveTo>
                  <a:cubicBezTo>
                    <a:pt x="53257" y="384263"/>
                    <a:pt x="9530" y="340536"/>
                    <a:pt x="9530" y="286584"/>
                  </a:cubicBezTo>
                  <a:lnTo>
                    <a:pt x="9530" y="107209"/>
                  </a:lnTo>
                  <a:cubicBezTo>
                    <a:pt x="9530" y="53257"/>
                    <a:pt x="53257" y="9530"/>
                    <a:pt x="107209" y="9530"/>
                  </a:cubicBezTo>
                  <a:cubicBezTo>
                    <a:pt x="161160" y="9530"/>
                    <a:pt x="204838" y="53257"/>
                    <a:pt x="204838" y="107209"/>
                  </a:cubicBezTo>
                  <a:lnTo>
                    <a:pt x="204838" y="286584"/>
                  </a:lnTo>
                  <a:cubicBezTo>
                    <a:pt x="204838" y="340536"/>
                    <a:pt x="161160" y="384263"/>
                    <a:pt x="107209" y="384263"/>
                  </a:cubicBezTo>
                  <a:close/>
                </a:path>
              </a:pathLst>
            </a:custGeom>
            <a:solidFill>
              <a:srgbClr val="1C41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25">
              <a:extLst>
                <a:ext uri="{FF2B5EF4-FFF2-40B4-BE49-F238E27FC236}">
                  <a16:creationId xmlns="" xmlns:a16="http://schemas.microsoft.com/office/drawing/2014/main" id="{A45EC330-CE80-42D9-AF22-894ED9754597}"/>
                </a:ext>
              </a:extLst>
            </p:cNvPr>
            <p:cNvSpPr/>
            <p:nvPr/>
          </p:nvSpPr>
          <p:spPr>
            <a:xfrm>
              <a:off x="1626829" y="5925370"/>
              <a:ext cx="203299" cy="381186"/>
            </a:xfrm>
            <a:custGeom>
              <a:avLst/>
              <a:gdLst>
                <a:gd name="connsiteX0" fmla="*/ 107209 w 203299"/>
                <a:gd name="connsiteY0" fmla="*/ 384263 h 381186"/>
                <a:gd name="connsiteX1" fmla="*/ 9530 w 203299"/>
                <a:gd name="connsiteY1" fmla="*/ 286584 h 381186"/>
                <a:gd name="connsiteX2" fmla="*/ 9530 w 203299"/>
                <a:gd name="connsiteY2" fmla="*/ 107209 h 381186"/>
                <a:gd name="connsiteX3" fmla="*/ 107209 w 203299"/>
                <a:gd name="connsiteY3" fmla="*/ 9530 h 381186"/>
                <a:gd name="connsiteX4" fmla="*/ 204888 w 203299"/>
                <a:gd name="connsiteY4" fmla="*/ 107209 h 381186"/>
                <a:gd name="connsiteX5" fmla="*/ 204888 w 203299"/>
                <a:gd name="connsiteY5" fmla="*/ 286584 h 381186"/>
                <a:gd name="connsiteX6" fmla="*/ 107209 w 203299"/>
                <a:gd name="connsiteY6" fmla="*/ 384263 h 38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99" h="381186">
                  <a:moveTo>
                    <a:pt x="107209" y="384263"/>
                  </a:moveTo>
                  <a:cubicBezTo>
                    <a:pt x="53257" y="384263"/>
                    <a:pt x="9530" y="340536"/>
                    <a:pt x="9530" y="286584"/>
                  </a:cubicBezTo>
                  <a:lnTo>
                    <a:pt x="9530" y="107209"/>
                  </a:lnTo>
                  <a:cubicBezTo>
                    <a:pt x="9530" y="53257"/>
                    <a:pt x="53257" y="9530"/>
                    <a:pt x="107209" y="9530"/>
                  </a:cubicBezTo>
                  <a:cubicBezTo>
                    <a:pt x="161160" y="9530"/>
                    <a:pt x="204888" y="53257"/>
                    <a:pt x="204888" y="107209"/>
                  </a:cubicBezTo>
                  <a:lnTo>
                    <a:pt x="204888" y="286584"/>
                  </a:lnTo>
                  <a:cubicBezTo>
                    <a:pt x="204888" y="340536"/>
                    <a:pt x="161160" y="384263"/>
                    <a:pt x="107209" y="384263"/>
                  </a:cubicBezTo>
                  <a:close/>
                </a:path>
              </a:pathLst>
            </a:custGeom>
            <a:solidFill>
              <a:srgbClr val="1C41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: фигура 26">
              <a:extLst>
                <a:ext uri="{FF2B5EF4-FFF2-40B4-BE49-F238E27FC236}">
                  <a16:creationId xmlns="" xmlns:a16="http://schemas.microsoft.com/office/drawing/2014/main" id="{CFA15141-E82C-4CFD-A871-0E7E2D44A6F9}"/>
                </a:ext>
              </a:extLst>
            </p:cNvPr>
            <p:cNvSpPr/>
            <p:nvPr/>
          </p:nvSpPr>
          <p:spPr>
            <a:xfrm>
              <a:off x="2144061" y="5925370"/>
              <a:ext cx="203299" cy="381186"/>
            </a:xfrm>
            <a:custGeom>
              <a:avLst/>
              <a:gdLst>
                <a:gd name="connsiteX0" fmla="*/ 107159 w 203299"/>
                <a:gd name="connsiteY0" fmla="*/ 384263 h 381186"/>
                <a:gd name="connsiteX1" fmla="*/ 9530 w 203299"/>
                <a:gd name="connsiteY1" fmla="*/ 286584 h 381186"/>
                <a:gd name="connsiteX2" fmla="*/ 9530 w 203299"/>
                <a:gd name="connsiteY2" fmla="*/ 107209 h 381186"/>
                <a:gd name="connsiteX3" fmla="*/ 107159 w 203299"/>
                <a:gd name="connsiteY3" fmla="*/ 9530 h 381186"/>
                <a:gd name="connsiteX4" fmla="*/ 204838 w 203299"/>
                <a:gd name="connsiteY4" fmla="*/ 107209 h 381186"/>
                <a:gd name="connsiteX5" fmla="*/ 204838 w 203299"/>
                <a:gd name="connsiteY5" fmla="*/ 286584 h 381186"/>
                <a:gd name="connsiteX6" fmla="*/ 107159 w 203299"/>
                <a:gd name="connsiteY6" fmla="*/ 384263 h 38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99" h="381186">
                  <a:moveTo>
                    <a:pt x="107159" y="384263"/>
                  </a:moveTo>
                  <a:cubicBezTo>
                    <a:pt x="53207" y="384263"/>
                    <a:pt x="9530" y="340536"/>
                    <a:pt x="9530" y="286584"/>
                  </a:cubicBezTo>
                  <a:lnTo>
                    <a:pt x="9530" y="107209"/>
                  </a:lnTo>
                  <a:cubicBezTo>
                    <a:pt x="9530" y="53257"/>
                    <a:pt x="53207" y="9530"/>
                    <a:pt x="107159" y="9530"/>
                  </a:cubicBezTo>
                  <a:cubicBezTo>
                    <a:pt x="161111" y="9530"/>
                    <a:pt x="204838" y="53257"/>
                    <a:pt x="204838" y="107209"/>
                  </a:cubicBezTo>
                  <a:lnTo>
                    <a:pt x="204838" y="286584"/>
                  </a:lnTo>
                  <a:cubicBezTo>
                    <a:pt x="204838" y="340536"/>
                    <a:pt x="161111" y="384263"/>
                    <a:pt x="107159" y="384263"/>
                  </a:cubicBezTo>
                  <a:close/>
                </a:path>
              </a:pathLst>
            </a:custGeom>
            <a:solidFill>
              <a:srgbClr val="1C41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: фигура 27">
              <a:extLst>
                <a:ext uri="{FF2B5EF4-FFF2-40B4-BE49-F238E27FC236}">
                  <a16:creationId xmlns="" xmlns:a16="http://schemas.microsoft.com/office/drawing/2014/main" id="{E99C422D-BC2F-4BA2-8EF1-1C0D2BA7E9F4}"/>
                </a:ext>
              </a:extLst>
            </p:cNvPr>
            <p:cNvSpPr/>
            <p:nvPr/>
          </p:nvSpPr>
          <p:spPr>
            <a:xfrm>
              <a:off x="2661243" y="5925370"/>
              <a:ext cx="203299" cy="381186"/>
            </a:xfrm>
            <a:custGeom>
              <a:avLst/>
              <a:gdLst>
                <a:gd name="connsiteX0" fmla="*/ 107209 w 203299"/>
                <a:gd name="connsiteY0" fmla="*/ 384263 h 381186"/>
                <a:gd name="connsiteX1" fmla="*/ 9530 w 203299"/>
                <a:gd name="connsiteY1" fmla="*/ 286584 h 381186"/>
                <a:gd name="connsiteX2" fmla="*/ 9530 w 203299"/>
                <a:gd name="connsiteY2" fmla="*/ 107209 h 381186"/>
                <a:gd name="connsiteX3" fmla="*/ 107209 w 203299"/>
                <a:gd name="connsiteY3" fmla="*/ 9530 h 381186"/>
                <a:gd name="connsiteX4" fmla="*/ 204888 w 203299"/>
                <a:gd name="connsiteY4" fmla="*/ 107209 h 381186"/>
                <a:gd name="connsiteX5" fmla="*/ 204888 w 203299"/>
                <a:gd name="connsiteY5" fmla="*/ 286584 h 381186"/>
                <a:gd name="connsiteX6" fmla="*/ 107209 w 203299"/>
                <a:gd name="connsiteY6" fmla="*/ 384263 h 38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99" h="381186">
                  <a:moveTo>
                    <a:pt x="107209" y="384263"/>
                  </a:moveTo>
                  <a:cubicBezTo>
                    <a:pt x="53257" y="384263"/>
                    <a:pt x="9530" y="340536"/>
                    <a:pt x="9530" y="286584"/>
                  </a:cubicBezTo>
                  <a:lnTo>
                    <a:pt x="9530" y="107209"/>
                  </a:lnTo>
                  <a:cubicBezTo>
                    <a:pt x="9530" y="53257"/>
                    <a:pt x="53257" y="9530"/>
                    <a:pt x="107209" y="9530"/>
                  </a:cubicBezTo>
                  <a:cubicBezTo>
                    <a:pt x="161160" y="9530"/>
                    <a:pt x="204888" y="53257"/>
                    <a:pt x="204888" y="107209"/>
                  </a:cubicBezTo>
                  <a:lnTo>
                    <a:pt x="204888" y="286584"/>
                  </a:lnTo>
                  <a:cubicBezTo>
                    <a:pt x="204888" y="340536"/>
                    <a:pt x="161160" y="384263"/>
                    <a:pt x="107209" y="384263"/>
                  </a:cubicBezTo>
                  <a:close/>
                </a:path>
              </a:pathLst>
            </a:custGeom>
            <a:solidFill>
              <a:srgbClr val="1C41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: фигура 28">
              <a:extLst>
                <a:ext uri="{FF2B5EF4-FFF2-40B4-BE49-F238E27FC236}">
                  <a16:creationId xmlns="" xmlns:a16="http://schemas.microsoft.com/office/drawing/2014/main" id="{86E9D3CF-AE40-4832-93D8-342582A8E0EE}"/>
                </a:ext>
              </a:extLst>
            </p:cNvPr>
            <p:cNvSpPr/>
            <p:nvPr/>
          </p:nvSpPr>
          <p:spPr>
            <a:xfrm>
              <a:off x="3178474" y="5925370"/>
              <a:ext cx="203299" cy="381186"/>
            </a:xfrm>
            <a:custGeom>
              <a:avLst/>
              <a:gdLst>
                <a:gd name="connsiteX0" fmla="*/ 107209 w 203299"/>
                <a:gd name="connsiteY0" fmla="*/ 384263 h 381186"/>
                <a:gd name="connsiteX1" fmla="*/ 9530 w 203299"/>
                <a:gd name="connsiteY1" fmla="*/ 286584 h 381186"/>
                <a:gd name="connsiteX2" fmla="*/ 9530 w 203299"/>
                <a:gd name="connsiteY2" fmla="*/ 107209 h 381186"/>
                <a:gd name="connsiteX3" fmla="*/ 107209 w 203299"/>
                <a:gd name="connsiteY3" fmla="*/ 9530 h 381186"/>
                <a:gd name="connsiteX4" fmla="*/ 204838 w 203299"/>
                <a:gd name="connsiteY4" fmla="*/ 107209 h 381186"/>
                <a:gd name="connsiteX5" fmla="*/ 204838 w 203299"/>
                <a:gd name="connsiteY5" fmla="*/ 286584 h 381186"/>
                <a:gd name="connsiteX6" fmla="*/ 107209 w 203299"/>
                <a:gd name="connsiteY6" fmla="*/ 384263 h 38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99" h="381186">
                  <a:moveTo>
                    <a:pt x="107209" y="384263"/>
                  </a:moveTo>
                  <a:cubicBezTo>
                    <a:pt x="53257" y="384263"/>
                    <a:pt x="9530" y="340536"/>
                    <a:pt x="9530" y="286584"/>
                  </a:cubicBezTo>
                  <a:lnTo>
                    <a:pt x="9530" y="107209"/>
                  </a:lnTo>
                  <a:cubicBezTo>
                    <a:pt x="9530" y="53257"/>
                    <a:pt x="53257" y="9530"/>
                    <a:pt x="107209" y="9530"/>
                  </a:cubicBezTo>
                  <a:cubicBezTo>
                    <a:pt x="161160" y="9530"/>
                    <a:pt x="204838" y="53257"/>
                    <a:pt x="204838" y="107209"/>
                  </a:cubicBezTo>
                  <a:lnTo>
                    <a:pt x="204838" y="286584"/>
                  </a:lnTo>
                  <a:cubicBezTo>
                    <a:pt x="204838" y="340536"/>
                    <a:pt x="161160" y="384263"/>
                    <a:pt x="107209" y="384263"/>
                  </a:cubicBezTo>
                  <a:close/>
                </a:path>
              </a:pathLst>
            </a:custGeom>
            <a:solidFill>
              <a:srgbClr val="1C41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: фигура 29">
              <a:extLst>
                <a:ext uri="{FF2B5EF4-FFF2-40B4-BE49-F238E27FC236}">
                  <a16:creationId xmlns="" xmlns:a16="http://schemas.microsoft.com/office/drawing/2014/main" id="{61991069-3B86-423F-808E-4C4FB092C12C}"/>
                </a:ext>
              </a:extLst>
            </p:cNvPr>
            <p:cNvSpPr/>
            <p:nvPr/>
          </p:nvSpPr>
          <p:spPr>
            <a:xfrm>
              <a:off x="1637841" y="2160705"/>
              <a:ext cx="2236291" cy="2439591"/>
            </a:xfrm>
            <a:custGeom>
              <a:avLst/>
              <a:gdLst>
                <a:gd name="connsiteX0" fmla="*/ 1762396 w 2236291"/>
                <a:gd name="connsiteY0" fmla="*/ 12712 h 2439590"/>
                <a:gd name="connsiteX1" fmla="*/ 182658 w 2236291"/>
                <a:gd name="connsiteY1" fmla="*/ 12712 h 2439590"/>
                <a:gd name="connsiteX2" fmla="*/ 12712 w 2236291"/>
                <a:gd name="connsiteY2" fmla="*/ 182658 h 2439590"/>
                <a:gd name="connsiteX3" fmla="*/ 12712 w 2236291"/>
                <a:gd name="connsiteY3" fmla="*/ 2439398 h 2439590"/>
                <a:gd name="connsiteX4" fmla="*/ 1768352 w 2236291"/>
                <a:gd name="connsiteY4" fmla="*/ 2439398 h 2439590"/>
                <a:gd name="connsiteX5" fmla="*/ 2229994 w 2236291"/>
                <a:gd name="connsiteY5" fmla="*/ 1977707 h 2439590"/>
                <a:gd name="connsiteX6" fmla="*/ 2229994 w 2236291"/>
                <a:gd name="connsiteY6" fmla="*/ 1251269 h 2439590"/>
                <a:gd name="connsiteX7" fmla="*/ 2154303 w 2236291"/>
                <a:gd name="connsiteY7" fmla="*/ 894354 h 243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6291" h="2439590">
                  <a:moveTo>
                    <a:pt x="1762396" y="12712"/>
                  </a:moveTo>
                  <a:lnTo>
                    <a:pt x="182658" y="12712"/>
                  </a:lnTo>
                  <a:cubicBezTo>
                    <a:pt x="88801" y="12712"/>
                    <a:pt x="12712" y="88801"/>
                    <a:pt x="12712" y="182658"/>
                  </a:cubicBezTo>
                  <a:lnTo>
                    <a:pt x="12712" y="2439398"/>
                  </a:lnTo>
                  <a:lnTo>
                    <a:pt x="1768352" y="2439398"/>
                  </a:lnTo>
                  <a:cubicBezTo>
                    <a:pt x="2023320" y="2439398"/>
                    <a:pt x="2229994" y="2232674"/>
                    <a:pt x="2229994" y="1977707"/>
                  </a:cubicBezTo>
                  <a:lnTo>
                    <a:pt x="2229994" y="1251269"/>
                  </a:lnTo>
                  <a:cubicBezTo>
                    <a:pt x="2229994" y="1128327"/>
                    <a:pt x="2204185" y="1006725"/>
                    <a:pt x="2154303" y="89435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: фигура 30">
              <a:extLst>
                <a:ext uri="{FF2B5EF4-FFF2-40B4-BE49-F238E27FC236}">
                  <a16:creationId xmlns="" xmlns:a16="http://schemas.microsoft.com/office/drawing/2014/main" id="{68F51439-F90F-43C8-99BC-EA236D7CEF1C}"/>
                </a:ext>
              </a:extLst>
            </p:cNvPr>
            <p:cNvSpPr/>
            <p:nvPr/>
          </p:nvSpPr>
          <p:spPr>
            <a:xfrm>
              <a:off x="1637841" y="2160705"/>
              <a:ext cx="393892" cy="2439591"/>
            </a:xfrm>
            <a:custGeom>
              <a:avLst/>
              <a:gdLst>
                <a:gd name="connsiteX0" fmla="*/ 382036 w 393892"/>
                <a:gd name="connsiteY0" fmla="*/ 12712 h 2439590"/>
                <a:gd name="connsiteX1" fmla="*/ 182658 w 393892"/>
                <a:gd name="connsiteY1" fmla="*/ 12712 h 2439590"/>
                <a:gd name="connsiteX2" fmla="*/ 12712 w 393892"/>
                <a:gd name="connsiteY2" fmla="*/ 182658 h 2439590"/>
                <a:gd name="connsiteX3" fmla="*/ 12712 w 393892"/>
                <a:gd name="connsiteY3" fmla="*/ 2439398 h 2439590"/>
                <a:gd name="connsiteX4" fmla="*/ 212091 w 393892"/>
                <a:gd name="connsiteY4" fmla="*/ 2439398 h 2439590"/>
                <a:gd name="connsiteX5" fmla="*/ 212091 w 393892"/>
                <a:gd name="connsiteY5" fmla="*/ 182658 h 2439590"/>
                <a:gd name="connsiteX6" fmla="*/ 382036 w 393892"/>
                <a:gd name="connsiteY6" fmla="*/ 12712 h 243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892" h="2439590">
                  <a:moveTo>
                    <a:pt x="382036" y="12712"/>
                  </a:moveTo>
                  <a:lnTo>
                    <a:pt x="182658" y="12712"/>
                  </a:lnTo>
                  <a:cubicBezTo>
                    <a:pt x="88850" y="12712"/>
                    <a:pt x="12712" y="88801"/>
                    <a:pt x="12712" y="182658"/>
                  </a:cubicBezTo>
                  <a:lnTo>
                    <a:pt x="12712" y="2439398"/>
                  </a:lnTo>
                  <a:lnTo>
                    <a:pt x="212091" y="2439398"/>
                  </a:lnTo>
                  <a:lnTo>
                    <a:pt x="212091" y="182658"/>
                  </a:lnTo>
                  <a:cubicBezTo>
                    <a:pt x="212091" y="88801"/>
                    <a:pt x="288278" y="12712"/>
                    <a:pt x="382036" y="12712"/>
                  </a:cubicBezTo>
                  <a:close/>
                </a:path>
              </a:pathLst>
            </a:custGeom>
            <a:solidFill>
              <a:schemeClr val="accent1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: фигура 31">
              <a:extLst>
                <a:ext uri="{FF2B5EF4-FFF2-40B4-BE49-F238E27FC236}">
                  <a16:creationId xmlns="" xmlns:a16="http://schemas.microsoft.com/office/drawing/2014/main" id="{FED8409C-9D18-4E5C-900A-0F9FE9873603}"/>
                </a:ext>
              </a:extLst>
            </p:cNvPr>
            <p:cNvSpPr/>
            <p:nvPr/>
          </p:nvSpPr>
          <p:spPr>
            <a:xfrm>
              <a:off x="2028458" y="2551371"/>
              <a:ext cx="1461213" cy="762372"/>
            </a:xfrm>
            <a:custGeom>
              <a:avLst/>
              <a:gdLst>
                <a:gd name="connsiteX0" fmla="*/ 1448761 w 1461213"/>
                <a:gd name="connsiteY0" fmla="*/ 757068 h 762372"/>
                <a:gd name="connsiteX1" fmla="*/ 12712 w 1461213"/>
                <a:gd name="connsiteY1" fmla="*/ 757068 h 762372"/>
                <a:gd name="connsiteX2" fmla="*/ 12712 w 1461213"/>
                <a:gd name="connsiteY2" fmla="*/ 12712 h 762372"/>
                <a:gd name="connsiteX3" fmla="*/ 1117904 w 1461213"/>
                <a:gd name="connsiteY3" fmla="*/ 12712 h 7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1213" h="762372">
                  <a:moveTo>
                    <a:pt x="1448761" y="757068"/>
                  </a:moveTo>
                  <a:lnTo>
                    <a:pt x="12712" y="757068"/>
                  </a:lnTo>
                  <a:lnTo>
                    <a:pt x="12712" y="12712"/>
                  </a:lnTo>
                  <a:lnTo>
                    <a:pt x="1117904" y="12712"/>
                  </a:lnTo>
                  <a:close/>
                </a:path>
              </a:pathLst>
            </a:custGeom>
            <a:solidFill>
              <a:srgbClr val="8DB0C6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: фигура 32">
              <a:extLst>
                <a:ext uri="{FF2B5EF4-FFF2-40B4-BE49-F238E27FC236}">
                  <a16:creationId xmlns="" xmlns:a16="http://schemas.microsoft.com/office/drawing/2014/main" id="{17A758C0-4316-4A7B-B84C-1360C3201916}"/>
                </a:ext>
              </a:extLst>
            </p:cNvPr>
            <p:cNvSpPr/>
            <p:nvPr/>
          </p:nvSpPr>
          <p:spPr>
            <a:xfrm>
              <a:off x="2633342" y="2551371"/>
              <a:ext cx="851315" cy="762372"/>
            </a:xfrm>
            <a:custGeom>
              <a:avLst/>
              <a:gdLst>
                <a:gd name="connsiteX0" fmla="*/ 843877 w 851315"/>
                <a:gd name="connsiteY0" fmla="*/ 757068 h 762372"/>
                <a:gd name="connsiteX1" fmla="*/ 12712 w 851315"/>
                <a:gd name="connsiteY1" fmla="*/ 757068 h 762372"/>
                <a:gd name="connsiteX2" fmla="*/ 296567 w 851315"/>
                <a:gd name="connsiteY2" fmla="*/ 12712 h 762372"/>
                <a:gd name="connsiteX3" fmla="*/ 513019 w 851315"/>
                <a:gd name="connsiteY3" fmla="*/ 12712 h 7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315" h="762372">
                  <a:moveTo>
                    <a:pt x="843877" y="757068"/>
                  </a:moveTo>
                  <a:lnTo>
                    <a:pt x="12712" y="757068"/>
                  </a:lnTo>
                  <a:lnTo>
                    <a:pt x="296567" y="12712"/>
                  </a:lnTo>
                  <a:lnTo>
                    <a:pt x="513019" y="12712"/>
                  </a:lnTo>
                  <a:close/>
                </a:path>
              </a:pathLst>
            </a:custGeom>
            <a:solidFill>
              <a:srgbClr val="AFCCDB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: фигура 33">
              <a:extLst>
                <a:ext uri="{FF2B5EF4-FFF2-40B4-BE49-F238E27FC236}">
                  <a16:creationId xmlns="" xmlns:a16="http://schemas.microsoft.com/office/drawing/2014/main" id="{96078E4B-8C3F-4FF0-B6E1-4C91011F929D}"/>
                </a:ext>
              </a:extLst>
            </p:cNvPr>
            <p:cNvSpPr/>
            <p:nvPr/>
          </p:nvSpPr>
          <p:spPr>
            <a:xfrm>
              <a:off x="1930828" y="2453692"/>
              <a:ext cx="1651806" cy="952965"/>
            </a:xfrm>
            <a:custGeom>
              <a:avLst/>
              <a:gdLst>
                <a:gd name="connsiteX0" fmla="*/ 1546341 w 1651806"/>
                <a:gd name="connsiteY0" fmla="*/ 952376 h 952965"/>
                <a:gd name="connsiteX1" fmla="*/ 110391 w 1651806"/>
                <a:gd name="connsiteY1" fmla="*/ 952376 h 952965"/>
                <a:gd name="connsiteX2" fmla="*/ 12712 w 1651806"/>
                <a:gd name="connsiteY2" fmla="*/ 854697 h 952965"/>
                <a:gd name="connsiteX3" fmla="*/ 12712 w 1651806"/>
                <a:gd name="connsiteY3" fmla="*/ 110391 h 952965"/>
                <a:gd name="connsiteX4" fmla="*/ 110391 w 1651806"/>
                <a:gd name="connsiteY4" fmla="*/ 12712 h 952965"/>
                <a:gd name="connsiteX5" fmla="*/ 1215533 w 1651806"/>
                <a:gd name="connsiteY5" fmla="*/ 12712 h 952965"/>
                <a:gd name="connsiteX6" fmla="*/ 1304774 w 1651806"/>
                <a:gd name="connsiteY6" fmla="*/ 70684 h 952965"/>
                <a:gd name="connsiteX7" fmla="*/ 1635582 w 1651806"/>
                <a:gd name="connsiteY7" fmla="*/ 815040 h 952965"/>
                <a:gd name="connsiteX8" fmla="*/ 1628236 w 1651806"/>
                <a:gd name="connsiteY8" fmla="*/ 907954 h 952965"/>
                <a:gd name="connsiteX9" fmla="*/ 1546341 w 1651806"/>
                <a:gd name="connsiteY9" fmla="*/ 952376 h 952965"/>
                <a:gd name="connsiteX10" fmla="*/ 208021 w 1651806"/>
                <a:gd name="connsiteY10" fmla="*/ 757068 h 952965"/>
                <a:gd name="connsiteX11" fmla="*/ 1396050 w 1651806"/>
                <a:gd name="connsiteY11" fmla="*/ 757068 h 952965"/>
                <a:gd name="connsiteX12" fmla="*/ 1152052 w 1651806"/>
                <a:gd name="connsiteY12" fmla="*/ 208021 h 952965"/>
                <a:gd name="connsiteX13" fmla="*/ 208021 w 1651806"/>
                <a:gd name="connsiteY13" fmla="*/ 208021 h 952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1806" h="952965">
                  <a:moveTo>
                    <a:pt x="1546341" y="952376"/>
                  </a:moveTo>
                  <a:lnTo>
                    <a:pt x="110391" y="952376"/>
                  </a:lnTo>
                  <a:cubicBezTo>
                    <a:pt x="56440" y="952376"/>
                    <a:pt x="12712" y="908649"/>
                    <a:pt x="12712" y="854697"/>
                  </a:cubicBezTo>
                  <a:lnTo>
                    <a:pt x="12712" y="110391"/>
                  </a:lnTo>
                  <a:cubicBezTo>
                    <a:pt x="12712" y="56440"/>
                    <a:pt x="56440" y="12712"/>
                    <a:pt x="110391" y="12712"/>
                  </a:cubicBezTo>
                  <a:lnTo>
                    <a:pt x="1215533" y="12712"/>
                  </a:lnTo>
                  <a:cubicBezTo>
                    <a:pt x="1254148" y="12712"/>
                    <a:pt x="1289090" y="35445"/>
                    <a:pt x="1304774" y="70684"/>
                  </a:cubicBezTo>
                  <a:lnTo>
                    <a:pt x="1635582" y="815040"/>
                  </a:lnTo>
                  <a:cubicBezTo>
                    <a:pt x="1649033" y="845266"/>
                    <a:pt x="1646253" y="880208"/>
                    <a:pt x="1628236" y="907954"/>
                  </a:cubicBezTo>
                  <a:cubicBezTo>
                    <a:pt x="1610219" y="935649"/>
                    <a:pt x="1579397" y="952376"/>
                    <a:pt x="1546341" y="952376"/>
                  </a:cubicBezTo>
                  <a:close/>
                  <a:moveTo>
                    <a:pt x="208021" y="757068"/>
                  </a:moveTo>
                  <a:lnTo>
                    <a:pt x="1396050" y="757068"/>
                  </a:lnTo>
                  <a:lnTo>
                    <a:pt x="1152052" y="208021"/>
                  </a:lnTo>
                  <a:lnTo>
                    <a:pt x="208021" y="208021"/>
                  </a:lnTo>
                  <a:close/>
                </a:path>
              </a:pathLst>
            </a:custGeom>
            <a:solidFill>
              <a:schemeClr val="accent1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: фигура 34">
              <a:extLst>
                <a:ext uri="{FF2B5EF4-FFF2-40B4-BE49-F238E27FC236}">
                  <a16:creationId xmlns="" xmlns:a16="http://schemas.microsoft.com/office/drawing/2014/main" id="{DDB6A07C-ECFC-40C6-AACF-E5D2708E8E27}"/>
                </a:ext>
              </a:extLst>
            </p:cNvPr>
            <p:cNvSpPr/>
            <p:nvPr/>
          </p:nvSpPr>
          <p:spPr>
            <a:xfrm>
              <a:off x="5141775" y="163499"/>
              <a:ext cx="673429" cy="3278200"/>
            </a:xfrm>
            <a:custGeom>
              <a:avLst/>
              <a:gdLst>
                <a:gd name="connsiteX0" fmla="*/ 12712 w 673428"/>
                <a:gd name="connsiteY0" fmla="*/ 3274930 h 3278199"/>
                <a:gd name="connsiteX1" fmla="*/ 12712 w 673428"/>
                <a:gd name="connsiteY1" fmla="*/ 338259 h 3278199"/>
                <a:gd name="connsiteX2" fmla="*/ 338309 w 673428"/>
                <a:gd name="connsiteY2" fmla="*/ 12712 h 3278199"/>
                <a:gd name="connsiteX3" fmla="*/ 663856 w 673428"/>
                <a:gd name="connsiteY3" fmla="*/ 338259 h 3278199"/>
                <a:gd name="connsiteX4" fmla="*/ 663856 w 673428"/>
                <a:gd name="connsiteY4" fmla="*/ 3274930 h 327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428" h="3278199">
                  <a:moveTo>
                    <a:pt x="12712" y="3274930"/>
                  </a:moveTo>
                  <a:lnTo>
                    <a:pt x="12712" y="338259"/>
                  </a:lnTo>
                  <a:cubicBezTo>
                    <a:pt x="12712" y="158586"/>
                    <a:pt x="158586" y="12712"/>
                    <a:pt x="338309" y="12712"/>
                  </a:cubicBezTo>
                  <a:cubicBezTo>
                    <a:pt x="518131" y="12712"/>
                    <a:pt x="663856" y="158586"/>
                    <a:pt x="663856" y="338259"/>
                  </a:cubicBezTo>
                  <a:lnTo>
                    <a:pt x="663856" y="327493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: фигура 35">
              <a:extLst>
                <a:ext uri="{FF2B5EF4-FFF2-40B4-BE49-F238E27FC236}">
                  <a16:creationId xmlns="" xmlns:a16="http://schemas.microsoft.com/office/drawing/2014/main" id="{0CC38B96-EC2A-4774-A120-7E4976BECB99}"/>
                </a:ext>
              </a:extLst>
            </p:cNvPr>
            <p:cNvSpPr/>
            <p:nvPr/>
          </p:nvSpPr>
          <p:spPr>
            <a:xfrm>
              <a:off x="5098784" y="3813802"/>
              <a:ext cx="1473919" cy="2871601"/>
            </a:xfrm>
            <a:custGeom>
              <a:avLst/>
              <a:gdLst>
                <a:gd name="connsiteX0" fmla="*/ 221926 w 1473919"/>
                <a:gd name="connsiteY0" fmla="*/ 373499 h 2871601"/>
                <a:gd name="connsiteX1" fmla="*/ 260441 w 1473919"/>
                <a:gd name="connsiteY1" fmla="*/ 2022575 h 2871601"/>
                <a:gd name="connsiteX2" fmla="*/ 260342 w 1473919"/>
                <a:gd name="connsiteY2" fmla="*/ 2022675 h 2871601"/>
                <a:gd name="connsiteX3" fmla="*/ 35849 w 1473919"/>
                <a:gd name="connsiteY3" fmla="*/ 2645378 h 2871601"/>
                <a:gd name="connsiteX4" fmla="*/ 101912 w 1473919"/>
                <a:gd name="connsiteY4" fmla="*/ 2867985 h 2871601"/>
                <a:gd name="connsiteX5" fmla="*/ 1006286 w 1473919"/>
                <a:gd name="connsiteY5" fmla="*/ 2262355 h 2871601"/>
                <a:gd name="connsiteX6" fmla="*/ 1293863 w 1473919"/>
                <a:gd name="connsiteY6" fmla="*/ 808835 h 2871601"/>
                <a:gd name="connsiteX7" fmla="*/ 760699 w 1473919"/>
                <a:gd name="connsiteY7" fmla="*/ 12712 h 28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3919" h="2871601">
                  <a:moveTo>
                    <a:pt x="221926" y="373499"/>
                  </a:moveTo>
                  <a:lnTo>
                    <a:pt x="260441" y="2022575"/>
                  </a:lnTo>
                  <a:lnTo>
                    <a:pt x="260342" y="2022675"/>
                  </a:lnTo>
                  <a:cubicBezTo>
                    <a:pt x="57242" y="2158671"/>
                    <a:pt x="-33737" y="2411058"/>
                    <a:pt x="35849" y="2645378"/>
                  </a:cubicBezTo>
                  <a:lnTo>
                    <a:pt x="101912" y="2867985"/>
                  </a:lnTo>
                  <a:lnTo>
                    <a:pt x="1006286" y="2262355"/>
                  </a:lnTo>
                  <a:cubicBezTo>
                    <a:pt x="1487086" y="1940382"/>
                    <a:pt x="1615836" y="1289636"/>
                    <a:pt x="1293863" y="808835"/>
                  </a:cubicBezTo>
                  <a:lnTo>
                    <a:pt x="760699" y="127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: фигура 36">
              <a:extLst>
                <a:ext uri="{FF2B5EF4-FFF2-40B4-BE49-F238E27FC236}">
                  <a16:creationId xmlns="" xmlns:a16="http://schemas.microsoft.com/office/drawing/2014/main" id="{185565AD-18BE-419F-8E16-099D9BBD8126}"/>
                </a:ext>
              </a:extLst>
            </p:cNvPr>
            <p:cNvSpPr/>
            <p:nvPr/>
          </p:nvSpPr>
          <p:spPr>
            <a:xfrm>
              <a:off x="5098898" y="3988264"/>
              <a:ext cx="533660" cy="2693715"/>
            </a:xfrm>
            <a:custGeom>
              <a:avLst/>
              <a:gdLst>
                <a:gd name="connsiteX0" fmla="*/ 531973 w 533660"/>
                <a:gd name="connsiteY0" fmla="*/ 1848213 h 2693714"/>
                <a:gd name="connsiteX1" fmla="*/ 531824 w 533660"/>
                <a:gd name="connsiteY1" fmla="*/ 1848213 h 2693714"/>
                <a:gd name="connsiteX2" fmla="*/ 307331 w 533660"/>
                <a:gd name="connsiteY2" fmla="*/ 2470916 h 2693714"/>
                <a:gd name="connsiteX3" fmla="*/ 328425 w 533660"/>
                <a:gd name="connsiteY3" fmla="*/ 2541892 h 2693714"/>
                <a:gd name="connsiteX4" fmla="*/ 101947 w 533660"/>
                <a:gd name="connsiteY4" fmla="*/ 2693473 h 2693714"/>
                <a:gd name="connsiteX5" fmla="*/ 35835 w 533660"/>
                <a:gd name="connsiteY5" fmla="*/ 2470916 h 2693714"/>
                <a:gd name="connsiteX6" fmla="*/ 260328 w 533660"/>
                <a:gd name="connsiteY6" fmla="*/ 1848213 h 2693714"/>
                <a:gd name="connsiteX7" fmla="*/ 260427 w 533660"/>
                <a:gd name="connsiteY7" fmla="*/ 1848213 h 2693714"/>
                <a:gd name="connsiteX8" fmla="*/ 221912 w 533660"/>
                <a:gd name="connsiteY8" fmla="*/ 199037 h 2693714"/>
                <a:gd name="connsiteX9" fmla="*/ 500058 w 533660"/>
                <a:gd name="connsiteY9" fmla="*/ 12712 h 269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660" h="2693714">
                  <a:moveTo>
                    <a:pt x="531973" y="1848213"/>
                  </a:moveTo>
                  <a:lnTo>
                    <a:pt x="531824" y="1848213"/>
                  </a:lnTo>
                  <a:cubicBezTo>
                    <a:pt x="328673" y="1984258"/>
                    <a:pt x="237794" y="2236496"/>
                    <a:pt x="307331" y="2470916"/>
                  </a:cubicBezTo>
                  <a:lnTo>
                    <a:pt x="328425" y="2541892"/>
                  </a:lnTo>
                  <a:lnTo>
                    <a:pt x="101947" y="2693473"/>
                  </a:lnTo>
                  <a:lnTo>
                    <a:pt x="35835" y="2470916"/>
                  </a:lnTo>
                  <a:cubicBezTo>
                    <a:pt x="-33702" y="2236496"/>
                    <a:pt x="57178" y="1984258"/>
                    <a:pt x="260328" y="1848213"/>
                  </a:cubicBezTo>
                  <a:lnTo>
                    <a:pt x="260427" y="1848213"/>
                  </a:lnTo>
                  <a:lnTo>
                    <a:pt x="221912" y="199037"/>
                  </a:lnTo>
                  <a:lnTo>
                    <a:pt x="500058" y="12712"/>
                  </a:lnTo>
                  <a:close/>
                </a:path>
              </a:pathLst>
            </a:custGeom>
            <a:solidFill>
              <a:schemeClr val="accent1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: фигура 37">
              <a:extLst>
                <a:ext uri="{FF2B5EF4-FFF2-40B4-BE49-F238E27FC236}">
                  <a16:creationId xmlns="" xmlns:a16="http://schemas.microsoft.com/office/drawing/2014/main" id="{485E42E9-33D5-40C5-8A92-B513944A3CA3}"/>
                </a:ext>
              </a:extLst>
            </p:cNvPr>
            <p:cNvSpPr/>
            <p:nvPr/>
          </p:nvSpPr>
          <p:spPr>
            <a:xfrm>
              <a:off x="4946218" y="3311609"/>
              <a:ext cx="1067321" cy="1067321"/>
            </a:xfrm>
            <a:custGeom>
              <a:avLst/>
              <a:gdLst>
                <a:gd name="connsiteX0" fmla="*/ 1055018 w 1067320"/>
                <a:gd name="connsiteY0" fmla="*/ 533865 h 1067320"/>
                <a:gd name="connsiteX1" fmla="*/ 533865 w 1067320"/>
                <a:gd name="connsiteY1" fmla="*/ 1054968 h 1067320"/>
                <a:gd name="connsiteX2" fmla="*/ 12712 w 1067320"/>
                <a:gd name="connsiteY2" fmla="*/ 533865 h 1067320"/>
                <a:gd name="connsiteX3" fmla="*/ 533865 w 1067320"/>
                <a:gd name="connsiteY3" fmla="*/ 12712 h 1067320"/>
                <a:gd name="connsiteX4" fmla="*/ 1055018 w 1067320"/>
                <a:gd name="connsiteY4" fmla="*/ 533865 h 106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320" h="1067320">
                  <a:moveTo>
                    <a:pt x="1055018" y="533865"/>
                  </a:moveTo>
                  <a:cubicBezTo>
                    <a:pt x="1055018" y="821641"/>
                    <a:pt x="821690" y="1054968"/>
                    <a:pt x="533865" y="1054968"/>
                  </a:cubicBezTo>
                  <a:cubicBezTo>
                    <a:pt x="246040" y="1054968"/>
                    <a:pt x="12712" y="821641"/>
                    <a:pt x="12712" y="533865"/>
                  </a:cubicBezTo>
                  <a:cubicBezTo>
                    <a:pt x="12712" y="246040"/>
                    <a:pt x="246040" y="12712"/>
                    <a:pt x="533865" y="12712"/>
                  </a:cubicBezTo>
                  <a:cubicBezTo>
                    <a:pt x="821690" y="12712"/>
                    <a:pt x="1055018" y="246040"/>
                    <a:pt x="1055018" y="533865"/>
                  </a:cubicBezTo>
                  <a:close/>
                </a:path>
              </a:pathLst>
            </a:custGeom>
            <a:solidFill>
              <a:srgbClr val="305967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: фигура 38">
              <a:extLst>
                <a:ext uri="{FF2B5EF4-FFF2-40B4-BE49-F238E27FC236}">
                  <a16:creationId xmlns="" xmlns:a16="http://schemas.microsoft.com/office/drawing/2014/main" id="{75120065-884B-48AA-A9A8-3120A69D43F1}"/>
                </a:ext>
              </a:extLst>
            </p:cNvPr>
            <p:cNvSpPr/>
            <p:nvPr/>
          </p:nvSpPr>
          <p:spPr>
            <a:xfrm>
              <a:off x="5268837" y="3634227"/>
              <a:ext cx="419305" cy="419305"/>
            </a:xfrm>
            <a:custGeom>
              <a:avLst/>
              <a:gdLst>
                <a:gd name="connsiteX0" fmla="*/ 409781 w 419304"/>
                <a:gd name="connsiteY0" fmla="*/ 211247 h 419304"/>
                <a:gd name="connsiteX1" fmla="*/ 211247 w 419304"/>
                <a:gd name="connsiteY1" fmla="*/ 409732 h 419304"/>
                <a:gd name="connsiteX2" fmla="*/ 12712 w 419304"/>
                <a:gd name="connsiteY2" fmla="*/ 211247 h 419304"/>
                <a:gd name="connsiteX3" fmla="*/ 211247 w 419304"/>
                <a:gd name="connsiteY3" fmla="*/ 12712 h 419304"/>
                <a:gd name="connsiteX4" fmla="*/ 409781 w 419304"/>
                <a:gd name="connsiteY4" fmla="*/ 211247 h 41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304" h="419304">
                  <a:moveTo>
                    <a:pt x="409781" y="211247"/>
                  </a:moveTo>
                  <a:cubicBezTo>
                    <a:pt x="409781" y="320887"/>
                    <a:pt x="320887" y="409732"/>
                    <a:pt x="211247" y="409732"/>
                  </a:cubicBezTo>
                  <a:cubicBezTo>
                    <a:pt x="101606" y="409732"/>
                    <a:pt x="12712" y="320887"/>
                    <a:pt x="12712" y="211247"/>
                  </a:cubicBezTo>
                  <a:cubicBezTo>
                    <a:pt x="12712" y="101557"/>
                    <a:pt x="101606" y="12712"/>
                    <a:pt x="211247" y="12712"/>
                  </a:cubicBezTo>
                  <a:cubicBezTo>
                    <a:pt x="320887" y="12712"/>
                    <a:pt x="409781" y="101557"/>
                    <a:pt x="409781" y="211247"/>
                  </a:cubicBezTo>
                  <a:close/>
                </a:path>
              </a:pathLst>
            </a:custGeom>
            <a:solidFill>
              <a:srgbClr val="E6E6E6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: фигура 39">
              <a:extLst>
                <a:ext uri="{FF2B5EF4-FFF2-40B4-BE49-F238E27FC236}">
                  <a16:creationId xmlns="" xmlns:a16="http://schemas.microsoft.com/office/drawing/2014/main" id="{1B113E83-9B00-4024-9C6A-37B8339FB6DD}"/>
                </a:ext>
              </a:extLst>
            </p:cNvPr>
            <p:cNvSpPr/>
            <p:nvPr/>
          </p:nvSpPr>
          <p:spPr>
            <a:xfrm>
              <a:off x="5369887" y="442038"/>
              <a:ext cx="216005" cy="216005"/>
            </a:xfrm>
            <a:custGeom>
              <a:avLst/>
              <a:gdLst>
                <a:gd name="connsiteX0" fmla="*/ 110196 w 216005"/>
                <a:gd name="connsiteY0" fmla="*/ 207727 h 216005"/>
                <a:gd name="connsiteX1" fmla="*/ 20955 w 216005"/>
                <a:gd name="connsiteY1" fmla="*/ 149606 h 216005"/>
                <a:gd name="connsiteX2" fmla="*/ 50090 w 216005"/>
                <a:gd name="connsiteY2" fmla="*/ 33116 h 216005"/>
                <a:gd name="connsiteX3" fmla="*/ 158291 w 216005"/>
                <a:gd name="connsiteY3" fmla="*/ 25125 h 216005"/>
                <a:gd name="connsiteX4" fmla="*/ 204848 w 216005"/>
                <a:gd name="connsiteY4" fmla="*/ 133873 h 216005"/>
                <a:gd name="connsiteX5" fmla="*/ 110196 w 216005"/>
                <a:gd name="connsiteY5" fmla="*/ 207727 h 21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5" h="216005">
                  <a:moveTo>
                    <a:pt x="110196" y="207727"/>
                  </a:moveTo>
                  <a:cubicBezTo>
                    <a:pt x="71830" y="207727"/>
                    <a:pt x="36540" y="184598"/>
                    <a:pt x="20955" y="149606"/>
                  </a:cubicBezTo>
                  <a:cubicBezTo>
                    <a:pt x="2988" y="109403"/>
                    <a:pt x="15148" y="60167"/>
                    <a:pt x="50090" y="33116"/>
                  </a:cubicBezTo>
                  <a:cubicBezTo>
                    <a:pt x="80962" y="9193"/>
                    <a:pt x="124193" y="6016"/>
                    <a:pt x="158291" y="25125"/>
                  </a:cubicBezTo>
                  <a:cubicBezTo>
                    <a:pt x="196013" y="46220"/>
                    <a:pt x="215519" y="91982"/>
                    <a:pt x="204848" y="133873"/>
                  </a:cubicBezTo>
                  <a:cubicBezTo>
                    <a:pt x="193928" y="176756"/>
                    <a:pt x="154519" y="207727"/>
                    <a:pt x="110196" y="207727"/>
                  </a:cubicBezTo>
                  <a:close/>
                </a:path>
              </a:pathLst>
            </a:custGeom>
            <a:solidFill>
              <a:srgbClr val="305967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: фигура 40">
              <a:extLst>
                <a:ext uri="{FF2B5EF4-FFF2-40B4-BE49-F238E27FC236}">
                  <a16:creationId xmlns="" xmlns:a16="http://schemas.microsoft.com/office/drawing/2014/main" id="{0147CD6A-620C-46E2-8A0C-25D62302FF0E}"/>
                </a:ext>
              </a:extLst>
            </p:cNvPr>
            <p:cNvSpPr/>
            <p:nvPr/>
          </p:nvSpPr>
          <p:spPr>
            <a:xfrm>
              <a:off x="460185" y="5130531"/>
              <a:ext cx="4091397" cy="1181677"/>
            </a:xfrm>
            <a:custGeom>
              <a:avLst/>
              <a:gdLst>
                <a:gd name="connsiteX0" fmla="*/ 3503394 w 4091396"/>
                <a:gd name="connsiteY0" fmla="*/ 1179102 h 1181676"/>
                <a:gd name="connsiteX1" fmla="*/ 595957 w 4091396"/>
                <a:gd name="connsiteY1" fmla="*/ 1179102 h 1181676"/>
                <a:gd name="connsiteX2" fmla="*/ 12712 w 4091396"/>
                <a:gd name="connsiteY2" fmla="*/ 595907 h 1181676"/>
                <a:gd name="connsiteX3" fmla="*/ 595957 w 4091396"/>
                <a:gd name="connsiteY3" fmla="*/ 12712 h 1181676"/>
                <a:gd name="connsiteX4" fmla="*/ 3503394 w 4091396"/>
                <a:gd name="connsiteY4" fmla="*/ 12712 h 1181676"/>
                <a:gd name="connsiteX5" fmla="*/ 4086589 w 4091396"/>
                <a:gd name="connsiteY5" fmla="*/ 595907 h 1181676"/>
                <a:gd name="connsiteX6" fmla="*/ 3503394 w 4091396"/>
                <a:gd name="connsiteY6" fmla="*/ 1179102 h 1181676"/>
                <a:gd name="connsiteX7" fmla="*/ 595957 w 4091396"/>
                <a:gd name="connsiteY7" fmla="*/ 208021 h 1181676"/>
                <a:gd name="connsiteX8" fmla="*/ 208070 w 4091396"/>
                <a:gd name="connsiteY8" fmla="*/ 595907 h 1181676"/>
                <a:gd name="connsiteX9" fmla="*/ 595957 w 4091396"/>
                <a:gd name="connsiteY9" fmla="*/ 983794 h 1181676"/>
                <a:gd name="connsiteX10" fmla="*/ 3503394 w 4091396"/>
                <a:gd name="connsiteY10" fmla="*/ 983794 h 1181676"/>
                <a:gd name="connsiteX11" fmla="*/ 3891231 w 4091396"/>
                <a:gd name="connsiteY11" fmla="*/ 595907 h 1181676"/>
                <a:gd name="connsiteX12" fmla="*/ 3503394 w 4091396"/>
                <a:gd name="connsiteY12" fmla="*/ 208021 h 1181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91396" h="1181676">
                  <a:moveTo>
                    <a:pt x="3503394" y="1179102"/>
                  </a:moveTo>
                  <a:lnTo>
                    <a:pt x="595957" y="1179102"/>
                  </a:lnTo>
                  <a:cubicBezTo>
                    <a:pt x="274381" y="1179102"/>
                    <a:pt x="12712" y="917483"/>
                    <a:pt x="12712" y="595907"/>
                  </a:cubicBezTo>
                  <a:cubicBezTo>
                    <a:pt x="12712" y="274331"/>
                    <a:pt x="274381" y="12712"/>
                    <a:pt x="595957" y="12712"/>
                  </a:cubicBezTo>
                  <a:lnTo>
                    <a:pt x="3503394" y="12712"/>
                  </a:lnTo>
                  <a:cubicBezTo>
                    <a:pt x="3824970" y="12712"/>
                    <a:pt x="4086589" y="274331"/>
                    <a:pt x="4086589" y="595907"/>
                  </a:cubicBezTo>
                  <a:cubicBezTo>
                    <a:pt x="4086589" y="917483"/>
                    <a:pt x="3824970" y="1179102"/>
                    <a:pt x="3503394" y="1179102"/>
                  </a:cubicBezTo>
                  <a:close/>
                  <a:moveTo>
                    <a:pt x="595957" y="208021"/>
                  </a:moveTo>
                  <a:cubicBezTo>
                    <a:pt x="382036" y="208021"/>
                    <a:pt x="208070" y="382036"/>
                    <a:pt x="208070" y="595907"/>
                  </a:cubicBezTo>
                  <a:cubicBezTo>
                    <a:pt x="208070" y="809778"/>
                    <a:pt x="382036" y="983794"/>
                    <a:pt x="595957" y="983794"/>
                  </a:cubicBezTo>
                  <a:lnTo>
                    <a:pt x="3503394" y="983794"/>
                  </a:lnTo>
                  <a:cubicBezTo>
                    <a:pt x="3717265" y="983794"/>
                    <a:pt x="3891231" y="809778"/>
                    <a:pt x="3891231" y="595907"/>
                  </a:cubicBezTo>
                  <a:cubicBezTo>
                    <a:pt x="3891231" y="382036"/>
                    <a:pt x="3717265" y="208021"/>
                    <a:pt x="3503394" y="208021"/>
                  </a:cubicBezTo>
                  <a:close/>
                </a:path>
              </a:pathLst>
            </a:custGeom>
            <a:solidFill>
              <a:srgbClr val="1C414B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1" name="Рисунок 4">
            <a:extLst>
              <a:ext uri="{FF2B5EF4-FFF2-40B4-BE49-F238E27FC236}">
                <a16:creationId xmlns="" xmlns:a16="http://schemas.microsoft.com/office/drawing/2014/main" id="{ABA248C5-BF37-49FB-B00F-3C515517B127}"/>
              </a:ext>
            </a:extLst>
          </p:cNvPr>
          <p:cNvGrpSpPr/>
          <p:nvPr/>
        </p:nvGrpSpPr>
        <p:grpSpPr>
          <a:xfrm>
            <a:off x="9939119" y="2470347"/>
            <a:ext cx="754687" cy="754687"/>
            <a:chOff x="7735824" y="990599"/>
            <a:chExt cx="4876800" cy="4876800"/>
          </a:xfrm>
        </p:grpSpPr>
        <p:sp>
          <p:nvSpPr>
            <p:cNvPr id="82" name="Полилиния: фигура 42">
              <a:extLst>
                <a:ext uri="{FF2B5EF4-FFF2-40B4-BE49-F238E27FC236}">
                  <a16:creationId xmlns="" xmlns:a16="http://schemas.microsoft.com/office/drawing/2014/main" id="{66C0806C-D62B-4B18-9679-5A595DC63310}"/>
                </a:ext>
              </a:extLst>
            </p:cNvPr>
            <p:cNvSpPr/>
            <p:nvPr/>
          </p:nvSpPr>
          <p:spPr>
            <a:xfrm>
              <a:off x="10127913" y="984674"/>
              <a:ext cx="2486025" cy="1571625"/>
            </a:xfrm>
            <a:custGeom>
              <a:avLst/>
              <a:gdLst>
                <a:gd name="connsiteX0" fmla="*/ 719995 w 2486025"/>
                <a:gd name="connsiteY0" fmla="*/ 1572644 h 1571625"/>
                <a:gd name="connsiteX1" fmla="*/ 7144 w 2486025"/>
                <a:gd name="connsiteY1" fmla="*/ 973998 h 1571625"/>
                <a:gd name="connsiteX2" fmla="*/ 1096804 w 2486025"/>
                <a:gd name="connsiteY2" fmla="*/ 41405 h 1571625"/>
                <a:gd name="connsiteX3" fmla="*/ 1301210 w 2486025"/>
                <a:gd name="connsiteY3" fmla="*/ 60646 h 1571625"/>
                <a:gd name="connsiteX4" fmla="*/ 2485073 w 2486025"/>
                <a:gd name="connsiteY4" fmla="*/ 1445390 h 1571625"/>
                <a:gd name="connsiteX5" fmla="*/ 2358295 w 2486025"/>
                <a:gd name="connsiteY5" fmla="*/ 1572168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6025" h="1571625">
                  <a:moveTo>
                    <a:pt x="719995" y="1572644"/>
                  </a:moveTo>
                  <a:lnTo>
                    <a:pt x="7144" y="973998"/>
                  </a:lnTo>
                  <a:lnTo>
                    <a:pt x="1096804" y="41405"/>
                  </a:lnTo>
                  <a:cubicBezTo>
                    <a:pt x="1158335" y="-11335"/>
                    <a:pt x="1251137" y="-1848"/>
                    <a:pt x="1301210" y="60646"/>
                  </a:cubicBezTo>
                  <a:lnTo>
                    <a:pt x="2485073" y="1445390"/>
                  </a:lnTo>
                  <a:lnTo>
                    <a:pt x="2358295" y="157216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: фигура 43">
              <a:extLst>
                <a:ext uri="{FF2B5EF4-FFF2-40B4-BE49-F238E27FC236}">
                  <a16:creationId xmlns="" xmlns:a16="http://schemas.microsoft.com/office/drawing/2014/main" id="{D00DCEB8-95F2-4423-9111-538E6F48EF0A}"/>
                </a:ext>
              </a:extLst>
            </p:cNvPr>
            <p:cNvSpPr/>
            <p:nvPr/>
          </p:nvSpPr>
          <p:spPr>
            <a:xfrm>
              <a:off x="7729042" y="983458"/>
              <a:ext cx="3114675" cy="1485900"/>
            </a:xfrm>
            <a:custGeom>
              <a:avLst/>
              <a:gdLst>
                <a:gd name="connsiteX0" fmla="*/ 3108446 w 3114675"/>
                <a:gd name="connsiteY0" fmla="*/ 1480068 h 1485900"/>
                <a:gd name="connsiteX1" fmla="*/ 1394422 w 3114675"/>
                <a:gd name="connsiteY1" fmla="*/ 40602 h 1485900"/>
                <a:gd name="connsiteX2" fmla="*/ 1191006 w 3114675"/>
                <a:gd name="connsiteY2" fmla="*/ 60719 h 1485900"/>
                <a:gd name="connsiteX3" fmla="*/ 7144 w 3114675"/>
                <a:gd name="connsiteY3" fmla="*/ 1446606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4675" h="1485900">
                  <a:moveTo>
                    <a:pt x="3108446" y="1480068"/>
                  </a:moveTo>
                  <a:lnTo>
                    <a:pt x="1394422" y="40602"/>
                  </a:lnTo>
                  <a:cubicBezTo>
                    <a:pt x="1333071" y="-10928"/>
                    <a:pt x="1241184" y="-1946"/>
                    <a:pt x="1191006" y="60719"/>
                  </a:cubicBezTo>
                  <a:lnTo>
                    <a:pt x="7144" y="144660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: фигура 44">
              <a:extLst>
                <a:ext uri="{FF2B5EF4-FFF2-40B4-BE49-F238E27FC236}">
                  <a16:creationId xmlns="" xmlns:a16="http://schemas.microsoft.com/office/drawing/2014/main" id="{1581296E-D25A-48FD-8A32-C2A9761F611F}"/>
                </a:ext>
              </a:extLst>
            </p:cNvPr>
            <p:cNvSpPr/>
            <p:nvPr/>
          </p:nvSpPr>
          <p:spPr>
            <a:xfrm>
              <a:off x="10167442" y="1899617"/>
              <a:ext cx="676275" cy="561975"/>
            </a:xfrm>
            <a:custGeom>
              <a:avLst/>
              <a:gdLst>
                <a:gd name="connsiteX0" fmla="*/ 670084 w 676275"/>
                <a:gd name="connsiteY0" fmla="*/ 563880 h 561975"/>
                <a:gd name="connsiteX1" fmla="*/ 7144 w 676275"/>
                <a:gd name="connsiteY1" fmla="*/ 556736 h 561975"/>
                <a:gd name="connsiteX2" fmla="*/ 7144 w 676275"/>
                <a:gd name="connsiteY2" fmla="*/ 7144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" h="561975">
                  <a:moveTo>
                    <a:pt x="670084" y="563880"/>
                  </a:moveTo>
                  <a:lnTo>
                    <a:pt x="7144" y="55673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CADE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: фигура 45">
              <a:extLst>
                <a:ext uri="{FF2B5EF4-FFF2-40B4-BE49-F238E27FC236}">
                  <a16:creationId xmlns="" xmlns:a16="http://schemas.microsoft.com/office/drawing/2014/main" id="{75A5D774-C561-4B1B-B26E-E4845AF1B8E4}"/>
                </a:ext>
              </a:extLst>
            </p:cNvPr>
            <p:cNvSpPr/>
            <p:nvPr/>
          </p:nvSpPr>
          <p:spPr>
            <a:xfrm>
              <a:off x="7729042" y="2422921"/>
              <a:ext cx="4886325" cy="3448050"/>
            </a:xfrm>
            <a:custGeom>
              <a:avLst/>
              <a:gdLst>
                <a:gd name="connsiteX0" fmla="*/ 4884420 w 4886325"/>
                <a:gd name="connsiteY0" fmla="*/ 3302794 h 3448050"/>
                <a:gd name="connsiteX1" fmla="*/ 4842605 w 4886325"/>
                <a:gd name="connsiteY1" fmla="*/ 3403854 h 3448050"/>
                <a:gd name="connsiteX2" fmla="*/ 4741545 w 4886325"/>
                <a:gd name="connsiteY2" fmla="*/ 3445669 h 3448050"/>
                <a:gd name="connsiteX3" fmla="*/ 3777234 w 4886325"/>
                <a:gd name="connsiteY3" fmla="*/ 3445669 h 3448050"/>
                <a:gd name="connsiteX4" fmla="*/ 2439772 w 4886325"/>
                <a:gd name="connsiteY4" fmla="*/ 3302794 h 3448050"/>
                <a:gd name="connsiteX5" fmla="*/ 1113854 w 4886325"/>
                <a:gd name="connsiteY5" fmla="*/ 3445669 h 3448050"/>
                <a:gd name="connsiteX6" fmla="*/ 150019 w 4886325"/>
                <a:gd name="connsiteY6" fmla="*/ 3445669 h 3448050"/>
                <a:gd name="connsiteX7" fmla="*/ 7144 w 4886325"/>
                <a:gd name="connsiteY7" fmla="*/ 3302794 h 3448050"/>
                <a:gd name="connsiteX8" fmla="*/ 7144 w 4886325"/>
                <a:gd name="connsiteY8" fmla="*/ 7144 h 3448050"/>
                <a:gd name="connsiteX9" fmla="*/ 2033588 w 4886325"/>
                <a:gd name="connsiteY9" fmla="*/ 7144 h 3448050"/>
                <a:gd name="connsiteX10" fmla="*/ 2439772 w 4886325"/>
                <a:gd name="connsiteY10" fmla="*/ 150019 h 3448050"/>
                <a:gd name="connsiteX11" fmla="*/ 2857500 w 4886325"/>
                <a:gd name="connsiteY11" fmla="*/ 7144 h 3448050"/>
                <a:gd name="connsiteX12" fmla="*/ 4883944 w 4886325"/>
                <a:gd name="connsiteY12" fmla="*/ 7144 h 344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86325" h="3448050">
                  <a:moveTo>
                    <a:pt x="4884420" y="3302794"/>
                  </a:moveTo>
                  <a:cubicBezTo>
                    <a:pt x="4884420" y="3340703"/>
                    <a:pt x="4869371" y="3376994"/>
                    <a:pt x="4842605" y="3403854"/>
                  </a:cubicBezTo>
                  <a:cubicBezTo>
                    <a:pt x="4815745" y="3430620"/>
                    <a:pt x="4779455" y="3445669"/>
                    <a:pt x="4741545" y="3445669"/>
                  </a:cubicBezTo>
                  <a:lnTo>
                    <a:pt x="3777234" y="3445669"/>
                  </a:lnTo>
                  <a:lnTo>
                    <a:pt x="2439772" y="3302794"/>
                  </a:lnTo>
                  <a:lnTo>
                    <a:pt x="1113854" y="3445669"/>
                  </a:lnTo>
                  <a:lnTo>
                    <a:pt x="150019" y="3445669"/>
                  </a:lnTo>
                  <a:cubicBezTo>
                    <a:pt x="71152" y="3445669"/>
                    <a:pt x="7144" y="3381661"/>
                    <a:pt x="7144" y="3302794"/>
                  </a:cubicBezTo>
                  <a:lnTo>
                    <a:pt x="7144" y="7144"/>
                  </a:lnTo>
                  <a:lnTo>
                    <a:pt x="2033588" y="7144"/>
                  </a:lnTo>
                  <a:lnTo>
                    <a:pt x="2439772" y="150019"/>
                  </a:lnTo>
                  <a:lnTo>
                    <a:pt x="2857500" y="7144"/>
                  </a:lnTo>
                  <a:lnTo>
                    <a:pt x="4883944" y="7144"/>
                  </a:lnTo>
                  <a:close/>
                </a:path>
              </a:pathLst>
            </a:custGeom>
            <a:solidFill>
              <a:srgbClr val="F3FA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: фигура 46">
              <a:extLst>
                <a:ext uri="{FF2B5EF4-FFF2-40B4-BE49-F238E27FC236}">
                  <a16:creationId xmlns="" xmlns:a16="http://schemas.microsoft.com/office/drawing/2014/main" id="{B08E39D6-16A9-4BE1-BB43-8D9D640766F6}"/>
                </a:ext>
              </a:extLst>
            </p:cNvPr>
            <p:cNvSpPr/>
            <p:nvPr/>
          </p:nvSpPr>
          <p:spPr>
            <a:xfrm>
              <a:off x="10167442" y="2422921"/>
              <a:ext cx="2447925" cy="3448050"/>
            </a:xfrm>
            <a:custGeom>
              <a:avLst/>
              <a:gdLst>
                <a:gd name="connsiteX0" fmla="*/ 2446020 w 2447925"/>
                <a:gd name="connsiteY0" fmla="*/ 3302794 h 3448050"/>
                <a:gd name="connsiteX1" fmla="*/ 2404205 w 2447925"/>
                <a:gd name="connsiteY1" fmla="*/ 3403854 h 3448050"/>
                <a:gd name="connsiteX2" fmla="*/ 2303145 w 2447925"/>
                <a:gd name="connsiteY2" fmla="*/ 3445669 h 3448050"/>
                <a:gd name="connsiteX3" fmla="*/ 1338834 w 2447925"/>
                <a:gd name="connsiteY3" fmla="*/ 3445669 h 3448050"/>
                <a:gd name="connsiteX4" fmla="*/ 7144 w 2447925"/>
                <a:gd name="connsiteY4" fmla="*/ 3303461 h 3448050"/>
                <a:gd name="connsiteX5" fmla="*/ 7144 w 2447925"/>
                <a:gd name="connsiteY5" fmla="*/ 148018 h 3448050"/>
                <a:gd name="connsiteX6" fmla="*/ 419100 w 2447925"/>
                <a:gd name="connsiteY6" fmla="*/ 7144 h 3448050"/>
                <a:gd name="connsiteX7" fmla="*/ 2445544 w 2447925"/>
                <a:gd name="connsiteY7" fmla="*/ 7144 h 344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7925" h="3448050">
                  <a:moveTo>
                    <a:pt x="2446020" y="3302794"/>
                  </a:moveTo>
                  <a:cubicBezTo>
                    <a:pt x="2446020" y="3340703"/>
                    <a:pt x="2430971" y="3376994"/>
                    <a:pt x="2404205" y="3403854"/>
                  </a:cubicBezTo>
                  <a:cubicBezTo>
                    <a:pt x="2377345" y="3430620"/>
                    <a:pt x="2341055" y="3445669"/>
                    <a:pt x="2303145" y="3445669"/>
                  </a:cubicBezTo>
                  <a:lnTo>
                    <a:pt x="1338834" y="3445669"/>
                  </a:lnTo>
                  <a:lnTo>
                    <a:pt x="7144" y="3303461"/>
                  </a:lnTo>
                  <a:lnTo>
                    <a:pt x="7144" y="148018"/>
                  </a:lnTo>
                  <a:lnTo>
                    <a:pt x="419100" y="7144"/>
                  </a:lnTo>
                  <a:lnTo>
                    <a:pt x="2445544" y="7144"/>
                  </a:lnTo>
                  <a:close/>
                </a:path>
              </a:pathLst>
            </a:custGeom>
            <a:solidFill>
              <a:srgbClr val="E1EB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: фигура 47">
              <a:extLst>
                <a:ext uri="{FF2B5EF4-FFF2-40B4-BE49-F238E27FC236}">
                  <a16:creationId xmlns="" xmlns:a16="http://schemas.microsoft.com/office/drawing/2014/main" id="{7A3DAB26-891B-4E54-B3B8-4B4C95B61591}"/>
                </a:ext>
              </a:extLst>
            </p:cNvPr>
            <p:cNvSpPr/>
            <p:nvPr/>
          </p:nvSpPr>
          <p:spPr>
            <a:xfrm>
              <a:off x="8835752" y="2422921"/>
              <a:ext cx="2676525" cy="3448050"/>
            </a:xfrm>
            <a:custGeom>
              <a:avLst/>
              <a:gdLst>
                <a:gd name="connsiteX0" fmla="*/ 2670524 w 2676525"/>
                <a:gd name="connsiteY0" fmla="*/ 3445669 h 3448050"/>
                <a:gd name="connsiteX1" fmla="*/ 1481709 w 2676525"/>
                <a:gd name="connsiteY1" fmla="*/ 3445669 h 3448050"/>
                <a:gd name="connsiteX2" fmla="*/ 1343597 w 2676525"/>
                <a:gd name="connsiteY2" fmla="*/ 3302794 h 3448050"/>
                <a:gd name="connsiteX3" fmla="*/ 1195959 w 2676525"/>
                <a:gd name="connsiteY3" fmla="*/ 3445669 h 3448050"/>
                <a:gd name="connsiteX4" fmla="*/ 7144 w 2676525"/>
                <a:gd name="connsiteY4" fmla="*/ 3445669 h 3448050"/>
                <a:gd name="connsiteX5" fmla="*/ 926878 w 2676525"/>
                <a:gd name="connsiteY5" fmla="*/ 7144 h 3448050"/>
                <a:gd name="connsiteX6" fmla="*/ 1195959 w 2676525"/>
                <a:gd name="connsiteY6" fmla="*/ 7144 h 3448050"/>
                <a:gd name="connsiteX7" fmla="*/ 1337815 w 2676525"/>
                <a:gd name="connsiteY7" fmla="*/ 150019 h 3448050"/>
                <a:gd name="connsiteX8" fmla="*/ 1481709 w 2676525"/>
                <a:gd name="connsiteY8" fmla="*/ 7144 h 3448050"/>
                <a:gd name="connsiteX9" fmla="*/ 1750790 w 2676525"/>
                <a:gd name="connsiteY9" fmla="*/ 7144 h 344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6525" h="3448050">
                  <a:moveTo>
                    <a:pt x="2670524" y="3445669"/>
                  </a:moveTo>
                  <a:lnTo>
                    <a:pt x="1481709" y="3445669"/>
                  </a:lnTo>
                  <a:lnTo>
                    <a:pt x="1343597" y="3302794"/>
                  </a:lnTo>
                  <a:lnTo>
                    <a:pt x="1195959" y="3445669"/>
                  </a:lnTo>
                  <a:lnTo>
                    <a:pt x="7144" y="3445669"/>
                  </a:lnTo>
                  <a:lnTo>
                    <a:pt x="926878" y="7144"/>
                  </a:lnTo>
                  <a:lnTo>
                    <a:pt x="1195959" y="7144"/>
                  </a:lnTo>
                  <a:lnTo>
                    <a:pt x="1337815" y="150019"/>
                  </a:lnTo>
                  <a:lnTo>
                    <a:pt x="1481709" y="7144"/>
                  </a:lnTo>
                  <a:lnTo>
                    <a:pt x="1750790" y="71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: фигура 48">
              <a:extLst>
                <a:ext uri="{FF2B5EF4-FFF2-40B4-BE49-F238E27FC236}">
                  <a16:creationId xmlns="" xmlns:a16="http://schemas.microsoft.com/office/drawing/2014/main" id="{D21D65D0-9104-4C46-AEC7-C90610BC78F7}"/>
                </a:ext>
              </a:extLst>
            </p:cNvPr>
            <p:cNvSpPr/>
            <p:nvPr/>
          </p:nvSpPr>
          <p:spPr>
            <a:xfrm>
              <a:off x="10167442" y="2422921"/>
              <a:ext cx="1343025" cy="3448050"/>
            </a:xfrm>
            <a:custGeom>
              <a:avLst/>
              <a:gdLst>
                <a:gd name="connsiteX0" fmla="*/ 1338834 w 1343025"/>
                <a:gd name="connsiteY0" fmla="*/ 3445669 h 3448050"/>
                <a:gd name="connsiteX1" fmla="*/ 150019 w 1343025"/>
                <a:gd name="connsiteY1" fmla="*/ 3445669 h 3448050"/>
                <a:gd name="connsiteX2" fmla="*/ 11906 w 1343025"/>
                <a:gd name="connsiteY2" fmla="*/ 3302794 h 3448050"/>
                <a:gd name="connsiteX3" fmla="*/ 7144 w 1343025"/>
                <a:gd name="connsiteY3" fmla="*/ 3307366 h 3448050"/>
                <a:gd name="connsiteX4" fmla="*/ 7144 w 1343025"/>
                <a:gd name="connsiteY4" fmla="*/ 148971 h 3448050"/>
                <a:gd name="connsiteX5" fmla="*/ 150019 w 1343025"/>
                <a:gd name="connsiteY5" fmla="*/ 7144 h 3448050"/>
                <a:gd name="connsiteX6" fmla="*/ 419100 w 1343025"/>
                <a:gd name="connsiteY6" fmla="*/ 7144 h 344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3025" h="3448050">
                  <a:moveTo>
                    <a:pt x="1338834" y="3445669"/>
                  </a:moveTo>
                  <a:lnTo>
                    <a:pt x="150019" y="3445669"/>
                  </a:lnTo>
                  <a:lnTo>
                    <a:pt x="11906" y="3302794"/>
                  </a:lnTo>
                  <a:lnTo>
                    <a:pt x="7144" y="3307366"/>
                  </a:lnTo>
                  <a:lnTo>
                    <a:pt x="7144" y="148971"/>
                  </a:lnTo>
                  <a:lnTo>
                    <a:pt x="150019" y="7144"/>
                  </a:lnTo>
                  <a:lnTo>
                    <a:pt x="419100" y="714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: фигура 49">
              <a:extLst>
                <a:ext uri="{FF2B5EF4-FFF2-40B4-BE49-F238E27FC236}">
                  <a16:creationId xmlns="" xmlns:a16="http://schemas.microsoft.com/office/drawing/2014/main" id="{551F70D5-F771-41E6-86B5-317600C10E0B}"/>
                </a:ext>
              </a:extLst>
            </p:cNvPr>
            <p:cNvSpPr/>
            <p:nvPr/>
          </p:nvSpPr>
          <p:spPr>
            <a:xfrm>
              <a:off x="8882043" y="2946796"/>
              <a:ext cx="295275" cy="342900"/>
            </a:xfrm>
            <a:custGeom>
              <a:avLst/>
              <a:gdLst>
                <a:gd name="connsiteX0" fmla="*/ 292894 w 295275"/>
                <a:gd name="connsiteY0" fmla="*/ 7144 h 342900"/>
                <a:gd name="connsiteX1" fmla="*/ 292894 w 295275"/>
                <a:gd name="connsiteY1" fmla="*/ 197644 h 342900"/>
                <a:gd name="connsiteX2" fmla="*/ 150019 w 295275"/>
                <a:gd name="connsiteY2" fmla="*/ 340519 h 342900"/>
                <a:gd name="connsiteX3" fmla="*/ 7144 w 295275"/>
                <a:gd name="connsiteY3" fmla="*/ 197644 h 342900"/>
                <a:gd name="connsiteX4" fmla="*/ 7144 w 295275"/>
                <a:gd name="connsiteY4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75" h="342900">
                  <a:moveTo>
                    <a:pt x="292894" y="7144"/>
                  </a:moveTo>
                  <a:lnTo>
                    <a:pt x="292894" y="197644"/>
                  </a:lnTo>
                  <a:cubicBezTo>
                    <a:pt x="292894" y="276511"/>
                    <a:pt x="228886" y="340519"/>
                    <a:pt x="150019" y="340519"/>
                  </a:cubicBezTo>
                  <a:cubicBezTo>
                    <a:pt x="71152" y="340519"/>
                    <a:pt x="7144" y="276511"/>
                    <a:pt x="7144" y="1976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556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: фигура 50">
              <a:extLst>
                <a:ext uri="{FF2B5EF4-FFF2-40B4-BE49-F238E27FC236}">
                  <a16:creationId xmlns="" xmlns:a16="http://schemas.microsoft.com/office/drawing/2014/main" id="{CD186184-D54F-491C-8B29-492E2DBF422D}"/>
                </a:ext>
              </a:extLst>
            </p:cNvPr>
            <p:cNvSpPr/>
            <p:nvPr/>
          </p:nvSpPr>
          <p:spPr>
            <a:xfrm>
              <a:off x="8310543" y="4661296"/>
              <a:ext cx="295275" cy="342900"/>
            </a:xfrm>
            <a:custGeom>
              <a:avLst/>
              <a:gdLst>
                <a:gd name="connsiteX0" fmla="*/ 292894 w 295275"/>
                <a:gd name="connsiteY0" fmla="*/ 7144 h 342900"/>
                <a:gd name="connsiteX1" fmla="*/ 292894 w 295275"/>
                <a:gd name="connsiteY1" fmla="*/ 197644 h 342900"/>
                <a:gd name="connsiteX2" fmla="*/ 150019 w 295275"/>
                <a:gd name="connsiteY2" fmla="*/ 340519 h 342900"/>
                <a:gd name="connsiteX3" fmla="*/ 7144 w 295275"/>
                <a:gd name="connsiteY3" fmla="*/ 197644 h 342900"/>
                <a:gd name="connsiteX4" fmla="*/ 7144 w 295275"/>
                <a:gd name="connsiteY4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75" h="342900">
                  <a:moveTo>
                    <a:pt x="292894" y="7144"/>
                  </a:moveTo>
                  <a:lnTo>
                    <a:pt x="292894" y="197644"/>
                  </a:lnTo>
                  <a:cubicBezTo>
                    <a:pt x="292894" y="276511"/>
                    <a:pt x="228886" y="340519"/>
                    <a:pt x="150019" y="340519"/>
                  </a:cubicBezTo>
                  <a:cubicBezTo>
                    <a:pt x="71152" y="340519"/>
                    <a:pt x="7144" y="276511"/>
                    <a:pt x="7144" y="1976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556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: фигура 51">
              <a:extLst>
                <a:ext uri="{FF2B5EF4-FFF2-40B4-BE49-F238E27FC236}">
                  <a16:creationId xmlns="" xmlns:a16="http://schemas.microsoft.com/office/drawing/2014/main" id="{3F887F8C-5F9B-4665-B7ED-8C240F97B36A}"/>
                </a:ext>
              </a:extLst>
            </p:cNvPr>
            <p:cNvSpPr/>
            <p:nvPr/>
          </p:nvSpPr>
          <p:spPr>
            <a:xfrm>
              <a:off x="8595817" y="1849306"/>
              <a:ext cx="866775" cy="1152525"/>
            </a:xfrm>
            <a:custGeom>
              <a:avLst/>
              <a:gdLst>
                <a:gd name="connsiteX0" fmla="*/ 857069 w 866775"/>
                <a:gd name="connsiteY0" fmla="*/ 964235 h 1152525"/>
                <a:gd name="connsiteX1" fmla="*/ 570843 w 866775"/>
                <a:gd name="connsiteY1" fmla="*/ 104870 h 1152525"/>
                <a:gd name="connsiteX2" fmla="*/ 435293 w 866775"/>
                <a:gd name="connsiteY2" fmla="*/ 7144 h 1152525"/>
                <a:gd name="connsiteX3" fmla="*/ 435226 w 866775"/>
                <a:gd name="connsiteY3" fmla="*/ 7144 h 1152525"/>
                <a:gd name="connsiteX4" fmla="*/ 299695 w 866775"/>
                <a:gd name="connsiteY4" fmla="*/ 105004 h 1152525"/>
                <a:gd name="connsiteX5" fmla="*/ 14421 w 866775"/>
                <a:gd name="connsiteY5" fmla="*/ 964368 h 1152525"/>
                <a:gd name="connsiteX6" fmla="*/ 34166 w 866775"/>
                <a:gd name="connsiteY6" fmla="*/ 1092994 h 1152525"/>
                <a:gd name="connsiteX7" fmla="*/ 150019 w 866775"/>
                <a:gd name="connsiteY7" fmla="*/ 1152258 h 1152525"/>
                <a:gd name="connsiteX8" fmla="*/ 721519 w 866775"/>
                <a:gd name="connsiteY8" fmla="*/ 1152258 h 1152525"/>
                <a:gd name="connsiteX9" fmla="*/ 837410 w 866775"/>
                <a:gd name="connsiteY9" fmla="*/ 1092937 h 1152525"/>
                <a:gd name="connsiteX10" fmla="*/ 857069 w 866775"/>
                <a:gd name="connsiteY10" fmla="*/ 964235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775" h="1152525">
                  <a:moveTo>
                    <a:pt x="857069" y="964235"/>
                  </a:moveTo>
                  <a:lnTo>
                    <a:pt x="570843" y="104870"/>
                  </a:lnTo>
                  <a:cubicBezTo>
                    <a:pt x="551402" y="46511"/>
                    <a:pt x="496796" y="7144"/>
                    <a:pt x="435293" y="7144"/>
                  </a:cubicBezTo>
                  <a:cubicBezTo>
                    <a:pt x="435273" y="7144"/>
                    <a:pt x="435245" y="7144"/>
                    <a:pt x="435226" y="7144"/>
                  </a:cubicBezTo>
                  <a:cubicBezTo>
                    <a:pt x="373694" y="7172"/>
                    <a:pt x="319088" y="46606"/>
                    <a:pt x="299695" y="105004"/>
                  </a:cubicBezTo>
                  <a:lnTo>
                    <a:pt x="14421" y="964368"/>
                  </a:lnTo>
                  <a:cubicBezTo>
                    <a:pt x="-38" y="1007926"/>
                    <a:pt x="7306" y="1055780"/>
                    <a:pt x="34166" y="1092994"/>
                  </a:cubicBezTo>
                  <a:cubicBezTo>
                    <a:pt x="61027" y="1130208"/>
                    <a:pt x="104127" y="1152258"/>
                    <a:pt x="150019" y="1152258"/>
                  </a:cubicBezTo>
                  <a:lnTo>
                    <a:pt x="721519" y="1152258"/>
                  </a:lnTo>
                  <a:cubicBezTo>
                    <a:pt x="767439" y="1152258"/>
                    <a:pt x="810559" y="1130189"/>
                    <a:pt x="837410" y="1092937"/>
                  </a:cubicBezTo>
                  <a:cubicBezTo>
                    <a:pt x="864261" y="1055684"/>
                    <a:pt x="871576" y="1007802"/>
                    <a:pt x="857069" y="9642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: фигура 52">
              <a:extLst>
                <a:ext uri="{FF2B5EF4-FFF2-40B4-BE49-F238E27FC236}">
                  <a16:creationId xmlns="" xmlns:a16="http://schemas.microsoft.com/office/drawing/2014/main" id="{8D111EBA-5E63-4618-9277-F2E7D46FAA38}"/>
                </a:ext>
              </a:extLst>
            </p:cNvPr>
            <p:cNvSpPr/>
            <p:nvPr/>
          </p:nvSpPr>
          <p:spPr>
            <a:xfrm>
              <a:off x="7881435" y="3135181"/>
              <a:ext cx="1152525" cy="1581150"/>
            </a:xfrm>
            <a:custGeom>
              <a:avLst/>
              <a:gdLst>
                <a:gd name="connsiteX0" fmla="*/ 1142817 w 1152525"/>
                <a:gd name="connsiteY0" fmla="*/ 1392850 h 1581150"/>
                <a:gd name="connsiteX1" fmla="*/ 713715 w 1152525"/>
                <a:gd name="connsiteY1" fmla="*/ 104861 h 1581150"/>
                <a:gd name="connsiteX2" fmla="*/ 578165 w 1152525"/>
                <a:gd name="connsiteY2" fmla="*/ 7144 h 1581150"/>
                <a:gd name="connsiteX3" fmla="*/ 578117 w 1152525"/>
                <a:gd name="connsiteY3" fmla="*/ 7144 h 1581150"/>
                <a:gd name="connsiteX4" fmla="*/ 442586 w 1152525"/>
                <a:gd name="connsiteY4" fmla="*/ 104956 h 1581150"/>
                <a:gd name="connsiteX5" fmla="*/ 14437 w 1152525"/>
                <a:gd name="connsiteY5" fmla="*/ 1392946 h 1581150"/>
                <a:gd name="connsiteX6" fmla="*/ 34145 w 1152525"/>
                <a:gd name="connsiteY6" fmla="*/ 1521600 h 1581150"/>
                <a:gd name="connsiteX7" fmla="*/ 150016 w 1152525"/>
                <a:gd name="connsiteY7" fmla="*/ 1580883 h 1581150"/>
                <a:gd name="connsiteX8" fmla="*/ 1007266 w 1152525"/>
                <a:gd name="connsiteY8" fmla="*/ 1580883 h 1581150"/>
                <a:gd name="connsiteX9" fmla="*/ 1123166 w 1152525"/>
                <a:gd name="connsiteY9" fmla="*/ 1521552 h 1581150"/>
                <a:gd name="connsiteX10" fmla="*/ 1142817 w 1152525"/>
                <a:gd name="connsiteY10" fmla="*/ 1392850 h 158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2525" h="1581150">
                  <a:moveTo>
                    <a:pt x="1142817" y="1392850"/>
                  </a:moveTo>
                  <a:lnTo>
                    <a:pt x="713715" y="104861"/>
                  </a:lnTo>
                  <a:cubicBezTo>
                    <a:pt x="694275" y="46511"/>
                    <a:pt x="639677" y="7144"/>
                    <a:pt x="578165" y="7144"/>
                  </a:cubicBezTo>
                  <a:cubicBezTo>
                    <a:pt x="578155" y="7144"/>
                    <a:pt x="578136" y="7144"/>
                    <a:pt x="578117" y="7144"/>
                  </a:cubicBezTo>
                  <a:cubicBezTo>
                    <a:pt x="516595" y="7163"/>
                    <a:pt x="461989" y="46568"/>
                    <a:pt x="442586" y="104956"/>
                  </a:cubicBezTo>
                  <a:lnTo>
                    <a:pt x="14437" y="1392946"/>
                  </a:lnTo>
                  <a:cubicBezTo>
                    <a:pt x="-41" y="1436504"/>
                    <a:pt x="7294" y="1484376"/>
                    <a:pt x="34145" y="1521600"/>
                  </a:cubicBezTo>
                  <a:cubicBezTo>
                    <a:pt x="61005" y="1558823"/>
                    <a:pt x="104115" y="1580883"/>
                    <a:pt x="150016" y="1580883"/>
                  </a:cubicBezTo>
                  <a:lnTo>
                    <a:pt x="1007266" y="1580883"/>
                  </a:lnTo>
                  <a:cubicBezTo>
                    <a:pt x="1053186" y="1580883"/>
                    <a:pt x="1096315" y="1558814"/>
                    <a:pt x="1123166" y="1521552"/>
                  </a:cubicBezTo>
                  <a:cubicBezTo>
                    <a:pt x="1150027" y="1484309"/>
                    <a:pt x="1157333" y="1436418"/>
                    <a:pt x="1142817" y="139285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: фигура 53">
              <a:extLst>
                <a:ext uri="{FF2B5EF4-FFF2-40B4-BE49-F238E27FC236}">
                  <a16:creationId xmlns="" xmlns:a16="http://schemas.microsoft.com/office/drawing/2014/main" id="{7ECE7386-C237-4430-9598-39F7C3D8B9D2}"/>
                </a:ext>
              </a:extLst>
            </p:cNvPr>
            <p:cNvSpPr/>
            <p:nvPr/>
          </p:nvSpPr>
          <p:spPr>
            <a:xfrm>
              <a:off x="11167091" y="2946796"/>
              <a:ext cx="295275" cy="342900"/>
            </a:xfrm>
            <a:custGeom>
              <a:avLst/>
              <a:gdLst>
                <a:gd name="connsiteX0" fmla="*/ 7144 w 295275"/>
                <a:gd name="connsiteY0" fmla="*/ 7144 h 342900"/>
                <a:gd name="connsiteX1" fmla="*/ 7144 w 295275"/>
                <a:gd name="connsiteY1" fmla="*/ 197644 h 342900"/>
                <a:gd name="connsiteX2" fmla="*/ 150019 w 295275"/>
                <a:gd name="connsiteY2" fmla="*/ 340519 h 342900"/>
                <a:gd name="connsiteX3" fmla="*/ 292894 w 295275"/>
                <a:gd name="connsiteY3" fmla="*/ 197644 h 342900"/>
                <a:gd name="connsiteX4" fmla="*/ 292894 w 295275"/>
                <a:gd name="connsiteY4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75" h="342900">
                  <a:moveTo>
                    <a:pt x="7144" y="7144"/>
                  </a:moveTo>
                  <a:lnTo>
                    <a:pt x="7144" y="197644"/>
                  </a:lnTo>
                  <a:cubicBezTo>
                    <a:pt x="7144" y="276511"/>
                    <a:pt x="71152" y="340519"/>
                    <a:pt x="150019" y="340519"/>
                  </a:cubicBezTo>
                  <a:cubicBezTo>
                    <a:pt x="228886" y="340519"/>
                    <a:pt x="292894" y="276511"/>
                    <a:pt x="292894" y="197644"/>
                  </a:cubicBezTo>
                  <a:lnTo>
                    <a:pt x="292894" y="7144"/>
                  </a:lnTo>
                  <a:close/>
                </a:path>
              </a:pathLst>
            </a:custGeom>
            <a:solidFill>
              <a:srgbClr val="556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: фигура 54">
              <a:extLst>
                <a:ext uri="{FF2B5EF4-FFF2-40B4-BE49-F238E27FC236}">
                  <a16:creationId xmlns="" xmlns:a16="http://schemas.microsoft.com/office/drawing/2014/main" id="{45D314A0-7269-484B-BA7B-887B9FA5BC6B}"/>
                </a:ext>
              </a:extLst>
            </p:cNvPr>
            <p:cNvSpPr/>
            <p:nvPr/>
          </p:nvSpPr>
          <p:spPr>
            <a:xfrm>
              <a:off x="11738591" y="4661296"/>
              <a:ext cx="295275" cy="342900"/>
            </a:xfrm>
            <a:custGeom>
              <a:avLst/>
              <a:gdLst>
                <a:gd name="connsiteX0" fmla="*/ 7144 w 295275"/>
                <a:gd name="connsiteY0" fmla="*/ 7144 h 342900"/>
                <a:gd name="connsiteX1" fmla="*/ 7144 w 295275"/>
                <a:gd name="connsiteY1" fmla="*/ 197644 h 342900"/>
                <a:gd name="connsiteX2" fmla="*/ 150019 w 295275"/>
                <a:gd name="connsiteY2" fmla="*/ 340519 h 342900"/>
                <a:gd name="connsiteX3" fmla="*/ 292894 w 295275"/>
                <a:gd name="connsiteY3" fmla="*/ 197644 h 342900"/>
                <a:gd name="connsiteX4" fmla="*/ 292894 w 295275"/>
                <a:gd name="connsiteY4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75" h="342900">
                  <a:moveTo>
                    <a:pt x="7144" y="7144"/>
                  </a:moveTo>
                  <a:lnTo>
                    <a:pt x="7144" y="197644"/>
                  </a:lnTo>
                  <a:cubicBezTo>
                    <a:pt x="7144" y="276511"/>
                    <a:pt x="71152" y="340519"/>
                    <a:pt x="150019" y="340519"/>
                  </a:cubicBezTo>
                  <a:cubicBezTo>
                    <a:pt x="228886" y="340519"/>
                    <a:pt x="292894" y="276511"/>
                    <a:pt x="292894" y="197644"/>
                  </a:cubicBezTo>
                  <a:lnTo>
                    <a:pt x="292894" y="7144"/>
                  </a:lnTo>
                  <a:close/>
                </a:path>
              </a:pathLst>
            </a:custGeom>
            <a:solidFill>
              <a:srgbClr val="556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: фигура 55">
              <a:extLst>
                <a:ext uri="{FF2B5EF4-FFF2-40B4-BE49-F238E27FC236}">
                  <a16:creationId xmlns="" xmlns:a16="http://schemas.microsoft.com/office/drawing/2014/main" id="{89588B52-245D-411C-8BBC-81EE77B6E91D}"/>
                </a:ext>
              </a:extLst>
            </p:cNvPr>
            <p:cNvSpPr/>
            <p:nvPr/>
          </p:nvSpPr>
          <p:spPr>
            <a:xfrm>
              <a:off x="10881813" y="1849306"/>
              <a:ext cx="866775" cy="1152525"/>
            </a:xfrm>
            <a:custGeom>
              <a:avLst/>
              <a:gdLst>
                <a:gd name="connsiteX0" fmla="*/ 14463 w 866775"/>
                <a:gd name="connsiteY0" fmla="*/ 964235 h 1152525"/>
                <a:gd name="connsiteX1" fmla="*/ 300689 w 866775"/>
                <a:gd name="connsiteY1" fmla="*/ 104870 h 1152525"/>
                <a:gd name="connsiteX2" fmla="*/ 436239 w 866775"/>
                <a:gd name="connsiteY2" fmla="*/ 7144 h 1152525"/>
                <a:gd name="connsiteX3" fmla="*/ 436306 w 866775"/>
                <a:gd name="connsiteY3" fmla="*/ 7144 h 1152525"/>
                <a:gd name="connsiteX4" fmla="*/ 571837 w 866775"/>
                <a:gd name="connsiteY4" fmla="*/ 105004 h 1152525"/>
                <a:gd name="connsiteX5" fmla="*/ 857111 w 866775"/>
                <a:gd name="connsiteY5" fmla="*/ 964368 h 1152525"/>
                <a:gd name="connsiteX6" fmla="*/ 837366 w 866775"/>
                <a:gd name="connsiteY6" fmla="*/ 1092994 h 1152525"/>
                <a:gd name="connsiteX7" fmla="*/ 721513 w 866775"/>
                <a:gd name="connsiteY7" fmla="*/ 1152258 h 1152525"/>
                <a:gd name="connsiteX8" fmla="*/ 150013 w 866775"/>
                <a:gd name="connsiteY8" fmla="*/ 1152258 h 1152525"/>
                <a:gd name="connsiteX9" fmla="*/ 34122 w 866775"/>
                <a:gd name="connsiteY9" fmla="*/ 1092937 h 1152525"/>
                <a:gd name="connsiteX10" fmla="*/ 14463 w 866775"/>
                <a:gd name="connsiteY10" fmla="*/ 964235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775" h="1152525">
                  <a:moveTo>
                    <a:pt x="14463" y="964235"/>
                  </a:moveTo>
                  <a:lnTo>
                    <a:pt x="300689" y="104870"/>
                  </a:lnTo>
                  <a:cubicBezTo>
                    <a:pt x="320130" y="46511"/>
                    <a:pt x="374736" y="7144"/>
                    <a:pt x="436239" y="7144"/>
                  </a:cubicBezTo>
                  <a:lnTo>
                    <a:pt x="436306" y="7144"/>
                  </a:lnTo>
                  <a:cubicBezTo>
                    <a:pt x="497837" y="7172"/>
                    <a:pt x="552444" y="46606"/>
                    <a:pt x="571837" y="105004"/>
                  </a:cubicBezTo>
                  <a:lnTo>
                    <a:pt x="857111" y="964368"/>
                  </a:lnTo>
                  <a:cubicBezTo>
                    <a:pt x="871570" y="1007926"/>
                    <a:pt x="864226" y="1055780"/>
                    <a:pt x="837366" y="1092994"/>
                  </a:cubicBezTo>
                  <a:cubicBezTo>
                    <a:pt x="810505" y="1130208"/>
                    <a:pt x="767405" y="1152258"/>
                    <a:pt x="721513" y="1152258"/>
                  </a:cubicBezTo>
                  <a:lnTo>
                    <a:pt x="150013" y="1152258"/>
                  </a:lnTo>
                  <a:cubicBezTo>
                    <a:pt x="104093" y="1152258"/>
                    <a:pt x="60973" y="1130189"/>
                    <a:pt x="34122" y="1092937"/>
                  </a:cubicBezTo>
                  <a:cubicBezTo>
                    <a:pt x="7271" y="1055684"/>
                    <a:pt x="-44" y="1007802"/>
                    <a:pt x="14463" y="9642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: фигура 56">
              <a:extLst>
                <a:ext uri="{FF2B5EF4-FFF2-40B4-BE49-F238E27FC236}">
                  <a16:creationId xmlns="" xmlns:a16="http://schemas.microsoft.com/office/drawing/2014/main" id="{EC71E96B-E42B-4328-AC76-4D6D78AE2FFE}"/>
                </a:ext>
              </a:extLst>
            </p:cNvPr>
            <p:cNvSpPr/>
            <p:nvPr/>
          </p:nvSpPr>
          <p:spPr>
            <a:xfrm>
              <a:off x="11310439" y="3135181"/>
              <a:ext cx="1152525" cy="1581150"/>
            </a:xfrm>
            <a:custGeom>
              <a:avLst/>
              <a:gdLst>
                <a:gd name="connsiteX0" fmla="*/ 14472 w 1152525"/>
                <a:gd name="connsiteY0" fmla="*/ 1392850 h 1581150"/>
                <a:gd name="connsiteX1" fmla="*/ 443573 w 1152525"/>
                <a:gd name="connsiteY1" fmla="*/ 104861 h 1581150"/>
                <a:gd name="connsiteX2" fmla="*/ 579123 w 1152525"/>
                <a:gd name="connsiteY2" fmla="*/ 7144 h 1581150"/>
                <a:gd name="connsiteX3" fmla="*/ 579171 w 1152525"/>
                <a:gd name="connsiteY3" fmla="*/ 7144 h 1581150"/>
                <a:gd name="connsiteX4" fmla="*/ 714702 w 1152525"/>
                <a:gd name="connsiteY4" fmla="*/ 104956 h 1581150"/>
                <a:gd name="connsiteX5" fmla="*/ 1142851 w 1152525"/>
                <a:gd name="connsiteY5" fmla="*/ 1392946 h 1581150"/>
                <a:gd name="connsiteX6" fmla="*/ 1123144 w 1152525"/>
                <a:gd name="connsiteY6" fmla="*/ 1521600 h 1581150"/>
                <a:gd name="connsiteX7" fmla="*/ 1007272 w 1152525"/>
                <a:gd name="connsiteY7" fmla="*/ 1580883 h 1581150"/>
                <a:gd name="connsiteX8" fmla="*/ 150022 w 1152525"/>
                <a:gd name="connsiteY8" fmla="*/ 1580883 h 1581150"/>
                <a:gd name="connsiteX9" fmla="*/ 34122 w 1152525"/>
                <a:gd name="connsiteY9" fmla="*/ 1521552 h 1581150"/>
                <a:gd name="connsiteX10" fmla="*/ 14472 w 1152525"/>
                <a:gd name="connsiteY10" fmla="*/ 1392850 h 158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2525" h="1581150">
                  <a:moveTo>
                    <a:pt x="14472" y="1392850"/>
                  </a:moveTo>
                  <a:lnTo>
                    <a:pt x="443573" y="104861"/>
                  </a:lnTo>
                  <a:cubicBezTo>
                    <a:pt x="463014" y="46511"/>
                    <a:pt x="517611" y="7144"/>
                    <a:pt x="579123" y="7144"/>
                  </a:cubicBezTo>
                  <a:lnTo>
                    <a:pt x="579171" y="7144"/>
                  </a:lnTo>
                  <a:cubicBezTo>
                    <a:pt x="640693" y="7163"/>
                    <a:pt x="695300" y="46568"/>
                    <a:pt x="714702" y="104956"/>
                  </a:cubicBezTo>
                  <a:lnTo>
                    <a:pt x="1142851" y="1392946"/>
                  </a:lnTo>
                  <a:cubicBezTo>
                    <a:pt x="1157329" y="1436504"/>
                    <a:pt x="1149995" y="1484376"/>
                    <a:pt x="1123144" y="1521600"/>
                  </a:cubicBezTo>
                  <a:cubicBezTo>
                    <a:pt x="1096283" y="1558823"/>
                    <a:pt x="1053173" y="1580883"/>
                    <a:pt x="1007272" y="1580883"/>
                  </a:cubicBezTo>
                  <a:lnTo>
                    <a:pt x="150022" y="1580883"/>
                  </a:lnTo>
                  <a:cubicBezTo>
                    <a:pt x="104102" y="1580883"/>
                    <a:pt x="60973" y="1558814"/>
                    <a:pt x="34122" y="1521552"/>
                  </a:cubicBezTo>
                  <a:cubicBezTo>
                    <a:pt x="7261" y="1484309"/>
                    <a:pt x="-45" y="1436418"/>
                    <a:pt x="14472" y="139285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: фигура 57">
              <a:extLst>
                <a:ext uri="{FF2B5EF4-FFF2-40B4-BE49-F238E27FC236}">
                  <a16:creationId xmlns="" xmlns:a16="http://schemas.microsoft.com/office/drawing/2014/main" id="{B18DBE26-F71D-49CC-A1F5-7CCD1EA8681C}"/>
                </a:ext>
              </a:extLst>
            </p:cNvPr>
            <p:cNvSpPr/>
            <p:nvPr/>
          </p:nvSpPr>
          <p:spPr>
            <a:xfrm>
              <a:off x="10024567" y="5280421"/>
              <a:ext cx="295275" cy="590550"/>
            </a:xfrm>
            <a:custGeom>
              <a:avLst/>
              <a:gdLst>
                <a:gd name="connsiteX0" fmla="*/ 292894 w 295275"/>
                <a:gd name="connsiteY0" fmla="*/ 150019 h 590550"/>
                <a:gd name="connsiteX1" fmla="*/ 292894 w 295275"/>
                <a:gd name="connsiteY1" fmla="*/ 588169 h 590550"/>
                <a:gd name="connsiteX2" fmla="*/ 7144 w 295275"/>
                <a:gd name="connsiteY2" fmla="*/ 588169 h 590550"/>
                <a:gd name="connsiteX3" fmla="*/ 7144 w 295275"/>
                <a:gd name="connsiteY3" fmla="*/ 150019 h 590550"/>
                <a:gd name="connsiteX4" fmla="*/ 150019 w 295275"/>
                <a:gd name="connsiteY4" fmla="*/ 7144 h 590550"/>
                <a:gd name="connsiteX5" fmla="*/ 292894 w 295275"/>
                <a:gd name="connsiteY5" fmla="*/ 150019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275" h="590550">
                  <a:moveTo>
                    <a:pt x="292894" y="150019"/>
                  </a:moveTo>
                  <a:lnTo>
                    <a:pt x="292894" y="588169"/>
                  </a:lnTo>
                  <a:lnTo>
                    <a:pt x="7144" y="588169"/>
                  </a:lnTo>
                  <a:lnTo>
                    <a:pt x="7144" y="150019"/>
                  </a:lnTo>
                  <a:cubicBezTo>
                    <a:pt x="7144" y="71152"/>
                    <a:pt x="71152" y="7144"/>
                    <a:pt x="150019" y="7144"/>
                  </a:cubicBezTo>
                  <a:cubicBezTo>
                    <a:pt x="228886" y="7144"/>
                    <a:pt x="292894" y="71152"/>
                    <a:pt x="292894" y="150019"/>
                  </a:cubicBezTo>
                  <a:close/>
                </a:path>
              </a:pathLst>
            </a:custGeom>
            <a:solidFill>
              <a:srgbClr val="87A0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: фигура 58">
              <a:extLst>
                <a:ext uri="{FF2B5EF4-FFF2-40B4-BE49-F238E27FC236}">
                  <a16:creationId xmlns="" xmlns:a16="http://schemas.microsoft.com/office/drawing/2014/main" id="{5ECE5FC4-B694-4CC2-AFB0-DC456377A878}"/>
                </a:ext>
              </a:extLst>
            </p:cNvPr>
            <p:cNvSpPr/>
            <p:nvPr/>
          </p:nvSpPr>
          <p:spPr>
            <a:xfrm>
              <a:off x="10167442" y="5280421"/>
              <a:ext cx="152400" cy="590550"/>
            </a:xfrm>
            <a:custGeom>
              <a:avLst/>
              <a:gdLst>
                <a:gd name="connsiteX0" fmla="*/ 150019 w 152400"/>
                <a:gd name="connsiteY0" fmla="*/ 150019 h 590550"/>
                <a:gd name="connsiteX1" fmla="*/ 150019 w 152400"/>
                <a:gd name="connsiteY1" fmla="*/ 588169 h 590550"/>
                <a:gd name="connsiteX2" fmla="*/ 7144 w 152400"/>
                <a:gd name="connsiteY2" fmla="*/ 588169 h 590550"/>
                <a:gd name="connsiteX3" fmla="*/ 7144 w 152400"/>
                <a:gd name="connsiteY3" fmla="*/ 7144 h 590550"/>
                <a:gd name="connsiteX4" fmla="*/ 150019 w 152400"/>
                <a:gd name="connsiteY4" fmla="*/ 150019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590550">
                  <a:moveTo>
                    <a:pt x="150019" y="150019"/>
                  </a:moveTo>
                  <a:lnTo>
                    <a:pt x="150019" y="588169"/>
                  </a:lnTo>
                  <a:lnTo>
                    <a:pt x="7144" y="588169"/>
                  </a:lnTo>
                  <a:lnTo>
                    <a:pt x="7144" y="7144"/>
                  </a:lnTo>
                  <a:cubicBezTo>
                    <a:pt x="86011" y="7144"/>
                    <a:pt x="150019" y="71152"/>
                    <a:pt x="150019" y="150019"/>
                  </a:cubicBezTo>
                  <a:close/>
                </a:path>
              </a:pathLst>
            </a:custGeom>
            <a:solidFill>
              <a:srgbClr val="556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: фигура 59">
              <a:extLst>
                <a:ext uri="{FF2B5EF4-FFF2-40B4-BE49-F238E27FC236}">
                  <a16:creationId xmlns="" xmlns:a16="http://schemas.microsoft.com/office/drawing/2014/main" id="{6C3C1724-2A88-41D3-818B-0FEC3C97BF16}"/>
                </a:ext>
              </a:extLst>
            </p:cNvPr>
            <p:cNvSpPr/>
            <p:nvPr/>
          </p:nvSpPr>
          <p:spPr>
            <a:xfrm>
              <a:off x="10024567" y="4280296"/>
              <a:ext cx="295275" cy="723900"/>
            </a:xfrm>
            <a:custGeom>
              <a:avLst/>
              <a:gdLst>
                <a:gd name="connsiteX0" fmla="*/ 150019 w 295275"/>
                <a:gd name="connsiteY0" fmla="*/ 7144 h 723900"/>
                <a:gd name="connsiteX1" fmla="*/ 7144 w 295275"/>
                <a:gd name="connsiteY1" fmla="*/ 150019 h 723900"/>
                <a:gd name="connsiteX2" fmla="*/ 7144 w 295275"/>
                <a:gd name="connsiteY2" fmla="*/ 578644 h 723900"/>
                <a:gd name="connsiteX3" fmla="*/ 150019 w 295275"/>
                <a:gd name="connsiteY3" fmla="*/ 721519 h 723900"/>
                <a:gd name="connsiteX4" fmla="*/ 292894 w 295275"/>
                <a:gd name="connsiteY4" fmla="*/ 578644 h 723900"/>
                <a:gd name="connsiteX5" fmla="*/ 292894 w 295275"/>
                <a:gd name="connsiteY5" fmla="*/ 150019 h 723900"/>
                <a:gd name="connsiteX6" fmla="*/ 150019 w 295275"/>
                <a:gd name="connsiteY6" fmla="*/ 714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75" h="723900">
                  <a:moveTo>
                    <a:pt x="150019" y="7144"/>
                  </a:moveTo>
                  <a:cubicBezTo>
                    <a:pt x="71114" y="7144"/>
                    <a:pt x="7144" y="71114"/>
                    <a:pt x="7144" y="150019"/>
                  </a:cubicBezTo>
                  <a:lnTo>
                    <a:pt x="7144" y="578644"/>
                  </a:lnTo>
                  <a:cubicBezTo>
                    <a:pt x="7144" y="657549"/>
                    <a:pt x="71114" y="721519"/>
                    <a:pt x="150019" y="721519"/>
                  </a:cubicBezTo>
                  <a:cubicBezTo>
                    <a:pt x="228924" y="721519"/>
                    <a:pt x="292894" y="657549"/>
                    <a:pt x="292894" y="578644"/>
                  </a:cubicBezTo>
                  <a:lnTo>
                    <a:pt x="292894" y="150019"/>
                  </a:lnTo>
                  <a:cubicBezTo>
                    <a:pt x="292894" y="71114"/>
                    <a:pt x="228924" y="7144"/>
                    <a:pt x="150019" y="7144"/>
                  </a:cubicBezTo>
                  <a:close/>
                </a:path>
              </a:pathLst>
            </a:custGeom>
            <a:solidFill>
              <a:srgbClr val="87A0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: фигура 60">
              <a:extLst>
                <a:ext uri="{FF2B5EF4-FFF2-40B4-BE49-F238E27FC236}">
                  <a16:creationId xmlns="" xmlns:a16="http://schemas.microsoft.com/office/drawing/2014/main" id="{151A1E1C-DED1-4BA8-8C85-AAE22D0F10C6}"/>
                </a:ext>
              </a:extLst>
            </p:cNvPr>
            <p:cNvSpPr/>
            <p:nvPr/>
          </p:nvSpPr>
          <p:spPr>
            <a:xfrm>
              <a:off x="10167442" y="4280296"/>
              <a:ext cx="152400" cy="723900"/>
            </a:xfrm>
            <a:custGeom>
              <a:avLst/>
              <a:gdLst>
                <a:gd name="connsiteX0" fmla="*/ 150019 w 152400"/>
                <a:gd name="connsiteY0" fmla="*/ 150019 h 723900"/>
                <a:gd name="connsiteX1" fmla="*/ 150019 w 152400"/>
                <a:gd name="connsiteY1" fmla="*/ 578644 h 723900"/>
                <a:gd name="connsiteX2" fmla="*/ 7144 w 152400"/>
                <a:gd name="connsiteY2" fmla="*/ 721519 h 723900"/>
                <a:gd name="connsiteX3" fmla="*/ 7144 w 152400"/>
                <a:gd name="connsiteY3" fmla="*/ 7144 h 723900"/>
                <a:gd name="connsiteX4" fmla="*/ 150019 w 152400"/>
                <a:gd name="connsiteY4" fmla="*/ 150019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723900">
                  <a:moveTo>
                    <a:pt x="150019" y="150019"/>
                  </a:moveTo>
                  <a:lnTo>
                    <a:pt x="150019" y="578644"/>
                  </a:lnTo>
                  <a:cubicBezTo>
                    <a:pt x="150019" y="657511"/>
                    <a:pt x="86011" y="721519"/>
                    <a:pt x="7144" y="721519"/>
                  </a:cubicBezTo>
                  <a:lnTo>
                    <a:pt x="7144" y="7144"/>
                  </a:lnTo>
                  <a:cubicBezTo>
                    <a:pt x="86011" y="7144"/>
                    <a:pt x="150019" y="71152"/>
                    <a:pt x="150019" y="150019"/>
                  </a:cubicBezTo>
                  <a:close/>
                </a:path>
              </a:pathLst>
            </a:custGeom>
            <a:solidFill>
              <a:srgbClr val="556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: фигура 61">
              <a:extLst>
                <a:ext uri="{FF2B5EF4-FFF2-40B4-BE49-F238E27FC236}">
                  <a16:creationId xmlns="" xmlns:a16="http://schemas.microsoft.com/office/drawing/2014/main" id="{FE9F42B2-F0D3-45FD-86D9-0946743511E9}"/>
                </a:ext>
              </a:extLst>
            </p:cNvPr>
            <p:cNvSpPr/>
            <p:nvPr/>
          </p:nvSpPr>
          <p:spPr>
            <a:xfrm>
              <a:off x="10024567" y="3280171"/>
              <a:ext cx="295275" cy="723900"/>
            </a:xfrm>
            <a:custGeom>
              <a:avLst/>
              <a:gdLst>
                <a:gd name="connsiteX0" fmla="*/ 150019 w 295275"/>
                <a:gd name="connsiteY0" fmla="*/ 7144 h 723900"/>
                <a:gd name="connsiteX1" fmla="*/ 7144 w 295275"/>
                <a:gd name="connsiteY1" fmla="*/ 150019 h 723900"/>
                <a:gd name="connsiteX2" fmla="*/ 7144 w 295275"/>
                <a:gd name="connsiteY2" fmla="*/ 578644 h 723900"/>
                <a:gd name="connsiteX3" fmla="*/ 150019 w 295275"/>
                <a:gd name="connsiteY3" fmla="*/ 721519 h 723900"/>
                <a:gd name="connsiteX4" fmla="*/ 292894 w 295275"/>
                <a:gd name="connsiteY4" fmla="*/ 578644 h 723900"/>
                <a:gd name="connsiteX5" fmla="*/ 292894 w 295275"/>
                <a:gd name="connsiteY5" fmla="*/ 150019 h 723900"/>
                <a:gd name="connsiteX6" fmla="*/ 150019 w 295275"/>
                <a:gd name="connsiteY6" fmla="*/ 714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75" h="723900">
                  <a:moveTo>
                    <a:pt x="150019" y="7144"/>
                  </a:moveTo>
                  <a:cubicBezTo>
                    <a:pt x="71114" y="7144"/>
                    <a:pt x="7144" y="71114"/>
                    <a:pt x="7144" y="150019"/>
                  </a:cubicBezTo>
                  <a:lnTo>
                    <a:pt x="7144" y="578644"/>
                  </a:lnTo>
                  <a:cubicBezTo>
                    <a:pt x="7144" y="657549"/>
                    <a:pt x="71114" y="721519"/>
                    <a:pt x="150019" y="721519"/>
                  </a:cubicBezTo>
                  <a:cubicBezTo>
                    <a:pt x="228924" y="721519"/>
                    <a:pt x="292894" y="657549"/>
                    <a:pt x="292894" y="578644"/>
                  </a:cubicBezTo>
                  <a:lnTo>
                    <a:pt x="292894" y="150019"/>
                  </a:lnTo>
                  <a:cubicBezTo>
                    <a:pt x="292894" y="71114"/>
                    <a:pt x="228924" y="7144"/>
                    <a:pt x="150019" y="7144"/>
                  </a:cubicBezTo>
                  <a:close/>
                </a:path>
              </a:pathLst>
            </a:custGeom>
            <a:solidFill>
              <a:srgbClr val="87A0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: фигура 62">
              <a:extLst>
                <a:ext uri="{FF2B5EF4-FFF2-40B4-BE49-F238E27FC236}">
                  <a16:creationId xmlns="" xmlns:a16="http://schemas.microsoft.com/office/drawing/2014/main" id="{B2ADEF6F-AE92-4E1E-9860-667BFE9BDAD0}"/>
                </a:ext>
              </a:extLst>
            </p:cNvPr>
            <p:cNvSpPr/>
            <p:nvPr/>
          </p:nvSpPr>
          <p:spPr>
            <a:xfrm>
              <a:off x="10167442" y="3280171"/>
              <a:ext cx="152400" cy="723900"/>
            </a:xfrm>
            <a:custGeom>
              <a:avLst/>
              <a:gdLst>
                <a:gd name="connsiteX0" fmla="*/ 150019 w 152400"/>
                <a:gd name="connsiteY0" fmla="*/ 150019 h 723900"/>
                <a:gd name="connsiteX1" fmla="*/ 150019 w 152400"/>
                <a:gd name="connsiteY1" fmla="*/ 578644 h 723900"/>
                <a:gd name="connsiteX2" fmla="*/ 7144 w 152400"/>
                <a:gd name="connsiteY2" fmla="*/ 721519 h 723900"/>
                <a:gd name="connsiteX3" fmla="*/ 7144 w 152400"/>
                <a:gd name="connsiteY3" fmla="*/ 7144 h 723900"/>
                <a:gd name="connsiteX4" fmla="*/ 150019 w 152400"/>
                <a:gd name="connsiteY4" fmla="*/ 150019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723900">
                  <a:moveTo>
                    <a:pt x="150019" y="150019"/>
                  </a:moveTo>
                  <a:lnTo>
                    <a:pt x="150019" y="578644"/>
                  </a:lnTo>
                  <a:cubicBezTo>
                    <a:pt x="150019" y="657511"/>
                    <a:pt x="86011" y="721519"/>
                    <a:pt x="7144" y="721519"/>
                  </a:cubicBezTo>
                  <a:lnTo>
                    <a:pt x="7144" y="7144"/>
                  </a:lnTo>
                  <a:cubicBezTo>
                    <a:pt x="86011" y="7144"/>
                    <a:pt x="150019" y="71152"/>
                    <a:pt x="150019" y="150019"/>
                  </a:cubicBezTo>
                  <a:close/>
                </a:path>
              </a:pathLst>
            </a:custGeom>
            <a:solidFill>
              <a:srgbClr val="556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: фигура 63">
              <a:extLst>
                <a:ext uri="{FF2B5EF4-FFF2-40B4-BE49-F238E27FC236}">
                  <a16:creationId xmlns="" xmlns:a16="http://schemas.microsoft.com/office/drawing/2014/main" id="{FFD19250-6D98-4ED7-9697-CB19EF09A94A}"/>
                </a:ext>
              </a:extLst>
            </p:cNvPr>
            <p:cNvSpPr/>
            <p:nvPr/>
          </p:nvSpPr>
          <p:spPr>
            <a:xfrm>
              <a:off x="10024567" y="2422921"/>
              <a:ext cx="295275" cy="581025"/>
            </a:xfrm>
            <a:custGeom>
              <a:avLst/>
              <a:gdLst>
                <a:gd name="connsiteX0" fmla="*/ 292894 w 295275"/>
                <a:gd name="connsiteY0" fmla="*/ 7144 h 581025"/>
                <a:gd name="connsiteX1" fmla="*/ 292894 w 295275"/>
                <a:gd name="connsiteY1" fmla="*/ 435769 h 581025"/>
                <a:gd name="connsiteX2" fmla="*/ 150019 w 295275"/>
                <a:gd name="connsiteY2" fmla="*/ 578644 h 581025"/>
                <a:gd name="connsiteX3" fmla="*/ 7144 w 295275"/>
                <a:gd name="connsiteY3" fmla="*/ 435769 h 581025"/>
                <a:gd name="connsiteX4" fmla="*/ 7144 w 295275"/>
                <a:gd name="connsiteY4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75" h="581025">
                  <a:moveTo>
                    <a:pt x="292894" y="7144"/>
                  </a:moveTo>
                  <a:lnTo>
                    <a:pt x="292894" y="435769"/>
                  </a:lnTo>
                  <a:cubicBezTo>
                    <a:pt x="292894" y="514636"/>
                    <a:pt x="228886" y="578644"/>
                    <a:pt x="150019" y="578644"/>
                  </a:cubicBezTo>
                  <a:cubicBezTo>
                    <a:pt x="71152" y="578644"/>
                    <a:pt x="7144" y="514636"/>
                    <a:pt x="7144" y="435769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87A0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: фигура 64">
              <a:extLst>
                <a:ext uri="{FF2B5EF4-FFF2-40B4-BE49-F238E27FC236}">
                  <a16:creationId xmlns="" xmlns:a16="http://schemas.microsoft.com/office/drawing/2014/main" id="{7D245312-D4B5-4680-849E-513ABE7A1C5D}"/>
                </a:ext>
              </a:extLst>
            </p:cNvPr>
            <p:cNvSpPr/>
            <p:nvPr/>
          </p:nvSpPr>
          <p:spPr>
            <a:xfrm>
              <a:off x="10167442" y="2422921"/>
              <a:ext cx="152400" cy="581025"/>
            </a:xfrm>
            <a:custGeom>
              <a:avLst/>
              <a:gdLst>
                <a:gd name="connsiteX0" fmla="*/ 150019 w 152400"/>
                <a:gd name="connsiteY0" fmla="*/ 7144 h 581025"/>
                <a:gd name="connsiteX1" fmla="*/ 150019 w 152400"/>
                <a:gd name="connsiteY1" fmla="*/ 435769 h 581025"/>
                <a:gd name="connsiteX2" fmla="*/ 7144 w 152400"/>
                <a:gd name="connsiteY2" fmla="*/ 578644 h 581025"/>
                <a:gd name="connsiteX3" fmla="*/ 7144 w 152400"/>
                <a:gd name="connsiteY3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581025">
                  <a:moveTo>
                    <a:pt x="150019" y="7144"/>
                  </a:moveTo>
                  <a:lnTo>
                    <a:pt x="150019" y="435769"/>
                  </a:lnTo>
                  <a:cubicBezTo>
                    <a:pt x="150019" y="514636"/>
                    <a:pt x="86011" y="578644"/>
                    <a:pt x="7144" y="5786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5569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05" name="Прямоугольник 104"/>
          <p:cNvSpPr/>
          <p:nvPr/>
        </p:nvSpPr>
        <p:spPr bwMode="auto">
          <a:xfrm>
            <a:off x="-1" y="1011264"/>
            <a:ext cx="12190413" cy="756000"/>
          </a:xfrm>
          <a:prstGeom prst="rect">
            <a:avLst/>
          </a:prstGeom>
          <a:solidFill>
            <a:schemeClr val="accent3"/>
          </a:solidFill>
          <a:ln w="25400" algn="ctr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ct val="50000"/>
              </a:spcBef>
              <a:buClr>
                <a:srgbClr val="0066CC"/>
              </a:buClr>
              <a:buFont typeface="Wingdings" pitchFamily="2" charset="2"/>
              <a:buNone/>
            </a:pPr>
            <a:endParaRPr lang="ru-RU" sz="3200" baseline="0">
              <a:solidFill>
                <a:srgbClr val="0066CC"/>
              </a:solidFill>
              <a:latin typeface="Arial Rounded MT Bold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359925" y="1059393"/>
            <a:ext cx="11470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</a:pPr>
            <a:r>
              <a:rPr lang="ru-RU" b="1" baseline="0" smtClean="0">
                <a:solidFill>
                  <a:schemeClr val="bg1"/>
                </a:solidFill>
              </a:rPr>
              <a:t>Компания </a:t>
            </a:r>
            <a:r>
              <a:rPr lang="ru-RU" b="1" baseline="0">
                <a:solidFill>
                  <a:schemeClr val="bg1"/>
                </a:solidFill>
              </a:rPr>
              <a:t>будет </a:t>
            </a:r>
            <a:r>
              <a:rPr lang="ru-RU" b="1" baseline="0" smtClean="0">
                <a:solidFill>
                  <a:schemeClr val="bg1"/>
                </a:solidFill>
              </a:rPr>
              <a:t>использовать механизм</a:t>
            </a:r>
            <a:r>
              <a:rPr lang="ru-RU" b="1" baseline="0">
                <a:solidFill>
                  <a:schemeClr val="bg1"/>
                </a:solidFill>
              </a:rPr>
              <a:t>, гарантирующий неизменность </a:t>
            </a:r>
            <a:r>
              <a:rPr lang="ru-RU" b="1" baseline="0" smtClean="0">
                <a:solidFill>
                  <a:schemeClr val="bg1"/>
                </a:solidFill>
              </a:rPr>
              <a:t>условий</a:t>
            </a:r>
            <a:br>
              <a:rPr lang="ru-RU" b="1" baseline="0" smtClean="0">
                <a:solidFill>
                  <a:schemeClr val="bg1"/>
                </a:solidFill>
              </a:rPr>
            </a:br>
            <a:r>
              <a:rPr lang="ru-RU" b="1" baseline="0" smtClean="0">
                <a:solidFill>
                  <a:schemeClr val="bg1"/>
                </a:solidFill>
              </a:rPr>
              <a:t>реализации </a:t>
            </a:r>
            <a:r>
              <a:rPr lang="ru-RU" b="1" baseline="0">
                <a:solidFill>
                  <a:schemeClr val="bg1"/>
                </a:solidFill>
              </a:rPr>
              <a:t>крупных </a:t>
            </a:r>
            <a:r>
              <a:rPr lang="ru-RU" b="1" baseline="0" smtClean="0">
                <a:solidFill>
                  <a:schemeClr val="bg1"/>
                </a:solidFill>
              </a:rPr>
              <a:t>инвестпроектов </a:t>
            </a:r>
            <a:r>
              <a:rPr lang="ru-RU" b="1" baseline="0" smtClean="0">
                <a:solidFill>
                  <a:schemeClr val="bg1"/>
                </a:solidFill>
              </a:rPr>
              <a:t>и </a:t>
            </a:r>
            <a:r>
              <a:rPr lang="ru-RU" b="1" baseline="0" smtClean="0">
                <a:solidFill>
                  <a:schemeClr val="bg1"/>
                </a:solidFill>
              </a:rPr>
              <a:t>условий получения </a:t>
            </a:r>
            <a:r>
              <a:rPr lang="ru-RU" b="1" baseline="0">
                <a:solidFill>
                  <a:schemeClr val="bg1"/>
                </a:solidFill>
              </a:rPr>
              <a:t>инвестором компенсаций.</a:t>
            </a:r>
          </a:p>
        </p:txBody>
      </p:sp>
    </p:spTree>
    <p:extLst>
      <p:ext uri="{BB962C8B-B14F-4D97-AF65-F5344CB8AC3E}">
        <p14:creationId xmlns:p14="http://schemas.microsoft.com/office/powerpoint/2010/main" val="3429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friend\Рабочий стол\3452342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"/>
          <a:stretch/>
        </p:blipFill>
        <p:spPr bwMode="auto">
          <a:xfrm>
            <a:off x="4368006" y="1207617"/>
            <a:ext cx="3589126" cy="17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friend\Рабочий стол\Копия electricity pyl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9" b="22755"/>
          <a:stretch/>
        </p:blipFill>
        <p:spPr bwMode="auto">
          <a:xfrm>
            <a:off x="476250" y="1193800"/>
            <a:ext cx="3604440" cy="175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friend\Рабочий стол\Mining-scale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3" t="48002" r="38045" b="14337"/>
          <a:stretch/>
        </p:blipFill>
        <p:spPr bwMode="auto">
          <a:xfrm>
            <a:off x="8256899" y="1193801"/>
            <a:ext cx="3598551" cy="17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Documents and Settings\Administrator\Desktop\EN+ PPT\EN+ 23.10.2009 PPT\source\blue plashka (2).png"/>
          <p:cNvPicPr>
            <a:picLocks noChangeAspect="1" noChangeArrowheads="1"/>
          </p:cNvPicPr>
          <p:nvPr/>
        </p:nvPicPr>
        <p:blipFill>
          <a:blip r:embed="rId5" cstate="print"/>
          <a:srcRect l="1315" r="1518"/>
          <a:stretch>
            <a:fillRect/>
          </a:stretch>
        </p:blipFill>
        <p:spPr bwMode="auto">
          <a:xfrm>
            <a:off x="0" y="-152400"/>
            <a:ext cx="1219041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67850" y="244342"/>
            <a:ext cx="7175949" cy="36004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z="2400" smtClean="0">
                <a:solidFill>
                  <a:schemeClr val="bg1"/>
                </a:solidFill>
              </a:rPr>
              <a:t>Потребности</a:t>
            </a:r>
            <a:endParaRPr lang="en-US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6695" y="3071612"/>
            <a:ext cx="417671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</a:pPr>
            <a:r>
              <a:rPr lang="ru-RU" sz="4000" b="1">
                <a:solidFill>
                  <a:schemeClr val="accent1"/>
                </a:solidFill>
              </a:rPr>
              <a:t>Энергоснабжение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552396" y="3071612"/>
            <a:ext cx="3136419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</a:pPr>
            <a:r>
              <a:rPr lang="ru-RU" sz="4000" b="1">
                <a:solidFill>
                  <a:schemeClr val="accent1"/>
                </a:solidFill>
              </a:rPr>
              <a:t>Восстановление </a:t>
            </a:r>
            <a:r>
              <a:rPr lang="ru-RU" sz="4000" b="1" smtClean="0">
                <a:solidFill>
                  <a:schemeClr val="accent1"/>
                </a:solidFill>
              </a:rPr>
              <a:t>ЖД дороги</a:t>
            </a:r>
            <a:endParaRPr lang="ru-RU" sz="4000" b="1">
              <a:solidFill>
                <a:schemeClr val="accent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256899" y="3071612"/>
            <a:ext cx="3598551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</a:pPr>
            <a:r>
              <a:rPr lang="ru-RU" sz="4000" b="1">
                <a:solidFill>
                  <a:schemeClr val="accent1"/>
                </a:solidFill>
              </a:rPr>
              <a:t>Трудовые ресурсы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26532" y="4227944"/>
            <a:ext cx="4176712" cy="15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</a:pPr>
            <a:r>
              <a:rPr lang="ru-RU" baseline="0" smtClean="0"/>
              <a:t>Суммарная расчетная</a:t>
            </a:r>
            <a:br>
              <a:rPr lang="ru-RU" baseline="0" smtClean="0"/>
            </a:br>
            <a:r>
              <a:rPr lang="ru-RU" baseline="0" smtClean="0"/>
              <a:t>нагрузка – </a:t>
            </a:r>
            <a:r>
              <a:rPr lang="ru-RU" sz="2000" b="1" baseline="0">
                <a:solidFill>
                  <a:schemeClr val="accent2"/>
                </a:solidFill>
              </a:rPr>
              <a:t>50,0 МВт</a:t>
            </a:r>
            <a:r>
              <a:rPr lang="ru-RU" sz="2000" b="1" baseline="0" smtClean="0">
                <a:solidFill>
                  <a:schemeClr val="accent2"/>
                </a:solidFill>
              </a:rPr>
              <a:t>.,</a:t>
            </a:r>
            <a:endParaRPr lang="ru-RU" sz="2000" b="1" baseline="0">
              <a:solidFill>
                <a:schemeClr val="accent2"/>
              </a:solidFill>
            </a:endParaRPr>
          </a:p>
          <a:p>
            <a:pPr algn="ctr">
              <a:spcAft>
                <a:spcPts val="2000"/>
              </a:spcAft>
            </a:pPr>
            <a:r>
              <a:rPr lang="en-US" sz="2000" b="1" baseline="0" smtClean="0">
                <a:solidFill>
                  <a:schemeClr val="accent2"/>
                </a:solidFill>
              </a:rPr>
              <a:t>~2,5-4 </a:t>
            </a:r>
            <a:r>
              <a:rPr lang="ru-RU" sz="2000" b="1" baseline="0" smtClean="0">
                <a:solidFill>
                  <a:schemeClr val="accent2"/>
                </a:solidFill>
              </a:rPr>
              <a:t>млрд руб</a:t>
            </a:r>
            <a:br>
              <a:rPr lang="ru-RU" sz="2000" b="1" baseline="0" smtClean="0">
                <a:solidFill>
                  <a:schemeClr val="accent2"/>
                </a:solidFill>
              </a:rPr>
            </a:br>
            <a:r>
              <a:rPr lang="ru-RU" baseline="0" smtClean="0"/>
              <a:t>на строительство ЛЭП</a:t>
            </a:r>
            <a:endParaRPr lang="ru-RU" baseline="0"/>
          </a:p>
        </p:txBody>
      </p:sp>
      <p:sp>
        <p:nvSpPr>
          <p:cNvPr id="45" name="Прямоугольник 44"/>
          <p:cNvSpPr/>
          <p:nvPr/>
        </p:nvSpPr>
        <p:spPr>
          <a:xfrm>
            <a:off x="3956049" y="4227944"/>
            <a:ext cx="41767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</a:pPr>
            <a:r>
              <a:rPr lang="en-US" sz="2000" b="1" baseline="0" smtClean="0">
                <a:solidFill>
                  <a:schemeClr val="accent2"/>
                </a:solidFill>
              </a:rPr>
              <a:t>~</a:t>
            </a:r>
            <a:r>
              <a:rPr lang="ru-RU" sz="2000" b="1" baseline="0" smtClean="0">
                <a:solidFill>
                  <a:schemeClr val="accent2"/>
                </a:solidFill>
              </a:rPr>
              <a:t>18</a:t>
            </a:r>
            <a:r>
              <a:rPr lang="en-US" sz="2000" b="1" baseline="0" smtClean="0">
                <a:solidFill>
                  <a:schemeClr val="accent2"/>
                </a:solidFill>
              </a:rPr>
              <a:t> </a:t>
            </a:r>
            <a:r>
              <a:rPr lang="ru-RU" sz="2000" b="1" baseline="0">
                <a:solidFill>
                  <a:schemeClr val="accent2"/>
                </a:solidFill>
              </a:rPr>
              <a:t>млрд руб</a:t>
            </a:r>
            <a:br>
              <a:rPr lang="ru-RU" sz="2000" b="1" baseline="0">
                <a:solidFill>
                  <a:schemeClr val="accent2"/>
                </a:solidFill>
              </a:rPr>
            </a:br>
            <a:r>
              <a:rPr lang="ru-RU" baseline="0" smtClean="0"/>
              <a:t>На восстановление пути</a:t>
            </a:r>
            <a:endParaRPr lang="ru-RU" baseline="0"/>
          </a:p>
        </p:txBody>
      </p:sp>
      <p:sp>
        <p:nvSpPr>
          <p:cNvPr id="46" name="Прямоугольник 45"/>
          <p:cNvSpPr/>
          <p:nvPr/>
        </p:nvSpPr>
        <p:spPr>
          <a:xfrm>
            <a:off x="7966556" y="3810626"/>
            <a:ext cx="4176712" cy="262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</a:pPr>
            <a:r>
              <a:rPr lang="ru-RU" baseline="0" smtClean="0"/>
              <a:t>Планируется вариант</a:t>
            </a:r>
            <a:br>
              <a:rPr lang="ru-RU" baseline="0" smtClean="0"/>
            </a:br>
            <a:r>
              <a:rPr lang="ru-RU" baseline="0" smtClean="0"/>
              <a:t>обеспечения рабочими</a:t>
            </a:r>
            <a:br>
              <a:rPr lang="ru-RU" baseline="0" smtClean="0"/>
            </a:br>
            <a:r>
              <a:rPr lang="ru-RU" baseline="0" smtClean="0"/>
              <a:t>и </a:t>
            </a:r>
            <a:r>
              <a:rPr lang="ru-RU" baseline="0"/>
              <a:t>специалистами </a:t>
            </a:r>
            <a:r>
              <a:rPr lang="ru-RU" baseline="0" smtClean="0"/>
              <a:t>–</a:t>
            </a:r>
            <a:br>
              <a:rPr lang="ru-RU" baseline="0" smtClean="0"/>
            </a:br>
            <a:r>
              <a:rPr lang="ru-RU" sz="2000" b="1" baseline="0" smtClean="0">
                <a:solidFill>
                  <a:schemeClr val="accent2"/>
                </a:solidFill>
              </a:rPr>
              <a:t>вахтовым методом</a:t>
            </a:r>
          </a:p>
          <a:p>
            <a:pPr algn="ctr">
              <a:spcAft>
                <a:spcPts val="2000"/>
              </a:spcAft>
            </a:pPr>
            <a:r>
              <a:rPr lang="ru-RU" baseline="0"/>
              <a:t>Планируемая численность </a:t>
            </a:r>
            <a:r>
              <a:rPr lang="ru-RU" baseline="0" smtClean="0"/>
              <a:t>пре</a:t>
            </a:r>
            <a:r>
              <a:rPr lang="ru-RU" baseline="0"/>
              <a:t>д</a:t>
            </a:r>
            <a:r>
              <a:rPr lang="ru-RU" baseline="0" smtClean="0"/>
              <a:t>приятия </a:t>
            </a:r>
            <a:r>
              <a:rPr lang="ru-RU" baseline="0"/>
              <a:t>при </a:t>
            </a:r>
            <a:r>
              <a:rPr lang="ru-RU" baseline="0" smtClean="0"/>
              <a:t>выходе</a:t>
            </a:r>
            <a:br>
              <a:rPr lang="ru-RU" baseline="0" smtClean="0"/>
            </a:br>
            <a:r>
              <a:rPr lang="ru-RU" baseline="0" smtClean="0"/>
              <a:t>на </a:t>
            </a:r>
            <a:r>
              <a:rPr lang="ru-RU" baseline="0"/>
              <a:t>проектную мощность –</a:t>
            </a:r>
            <a:br>
              <a:rPr lang="ru-RU" baseline="0"/>
            </a:br>
            <a:r>
              <a:rPr lang="ru-RU" sz="2000" b="1" baseline="0" smtClean="0">
                <a:solidFill>
                  <a:schemeClr val="accent2"/>
                </a:solidFill>
              </a:rPr>
              <a:t>2800 человек</a:t>
            </a:r>
            <a:endParaRPr lang="ru-RU" sz="2000" b="1" baseline="0">
              <a:solidFill>
                <a:schemeClr val="accent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66413" y="1193800"/>
            <a:ext cx="3598551" cy="53594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ct val="50000"/>
              </a:spcBef>
              <a:buClr>
                <a:srgbClr val="0066CC"/>
              </a:buClr>
              <a:buFont typeface="Wingdings" pitchFamily="2" charset="2"/>
              <a:buNone/>
            </a:pPr>
            <a:endParaRPr lang="ru-RU" sz="3200" baseline="0">
              <a:solidFill>
                <a:srgbClr val="0066CC"/>
              </a:solidFill>
              <a:latin typeface="Arial Rounded MT Bold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4368006" y="1193800"/>
            <a:ext cx="3598551" cy="53594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ct val="50000"/>
              </a:spcBef>
              <a:buClr>
                <a:srgbClr val="0066CC"/>
              </a:buClr>
              <a:buFont typeface="Wingdings" pitchFamily="2" charset="2"/>
              <a:buNone/>
            </a:pPr>
            <a:endParaRPr lang="ru-RU" sz="3200" baseline="0">
              <a:solidFill>
                <a:srgbClr val="0066CC"/>
              </a:solidFill>
              <a:latin typeface="Arial Rounded MT Bold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8256899" y="1193800"/>
            <a:ext cx="3598551" cy="53594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ct val="50000"/>
              </a:spcBef>
              <a:buClr>
                <a:srgbClr val="0066CC"/>
              </a:buClr>
              <a:buFont typeface="Wingdings" pitchFamily="2" charset="2"/>
              <a:buNone/>
            </a:pPr>
            <a:endParaRPr lang="ru-RU" sz="3200" baseline="0">
              <a:solidFill>
                <a:srgbClr val="0066CC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9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C:\Documents and Settings\Administrator\Desktop\EN+ PPT\EN+ 23.10.2009 PPT\source\blue plashka (2).png"/>
          <p:cNvPicPr>
            <a:picLocks noChangeAspect="1" noChangeArrowheads="1"/>
          </p:cNvPicPr>
          <p:nvPr/>
        </p:nvPicPr>
        <p:blipFill>
          <a:blip r:embed="rId2" cstate="print"/>
          <a:srcRect l="1315" r="1518"/>
          <a:stretch>
            <a:fillRect/>
          </a:stretch>
        </p:blipFill>
        <p:spPr bwMode="auto">
          <a:xfrm>
            <a:off x="0" y="-152400"/>
            <a:ext cx="1219041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67850" y="244342"/>
            <a:ext cx="7175949" cy="36004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z="2400">
                <a:solidFill>
                  <a:schemeClr val="bg1"/>
                </a:solidFill>
              </a:rPr>
              <a:t>Предложения для сотрудничества</a:t>
            </a:r>
            <a:endParaRPr lang="en-US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8592" y="1453549"/>
            <a:ext cx="10077451" cy="4719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000"/>
              </a:spcAft>
            </a:pPr>
            <a:r>
              <a:rPr lang="ru-RU" sz="2800" b="1" baseline="0">
                <a:solidFill>
                  <a:schemeClr val="accent2"/>
                </a:solidFill>
              </a:rPr>
              <a:t>Поиск </a:t>
            </a:r>
            <a:r>
              <a:rPr lang="ru-RU" sz="2800" b="1" baseline="0" smtClean="0">
                <a:solidFill>
                  <a:schemeClr val="accent2"/>
                </a:solidFill>
              </a:rPr>
              <a:t>партнеров </a:t>
            </a:r>
            <a:r>
              <a:rPr lang="ru-RU" sz="2800" b="1" baseline="0">
                <a:solidFill>
                  <a:schemeClr val="accent2"/>
                </a:solidFill>
              </a:rPr>
              <a:t>для </a:t>
            </a:r>
            <a:r>
              <a:rPr lang="ru-RU" sz="2800" b="1" baseline="0" smtClean="0">
                <a:solidFill>
                  <a:schemeClr val="accent2"/>
                </a:solidFill>
              </a:rPr>
              <a:t>освоения месторождения</a:t>
            </a:r>
            <a:r>
              <a:rPr lang="ru-RU" sz="2400" b="1" baseline="0" smtClean="0">
                <a:solidFill>
                  <a:schemeClr val="accent2"/>
                </a:solidFill>
              </a:rPr>
              <a:t/>
            </a:r>
            <a:br>
              <a:rPr lang="ru-RU" sz="2400" b="1" baseline="0" smtClean="0">
                <a:solidFill>
                  <a:schemeClr val="accent2"/>
                </a:solidFill>
              </a:rPr>
            </a:br>
            <a:r>
              <a:rPr lang="ru-RU" sz="2400" baseline="0" smtClean="0"/>
              <a:t>сбыт </a:t>
            </a:r>
            <a:r>
              <a:rPr lang="ru-RU" sz="2400" baseline="0"/>
              <a:t>медного концентрата или совместное участие в </a:t>
            </a:r>
            <a:r>
              <a:rPr lang="ru-RU" sz="2400" baseline="0" smtClean="0"/>
              <a:t>проекте</a:t>
            </a:r>
            <a:endParaRPr lang="ru-RU" sz="2400" baseline="0"/>
          </a:p>
          <a:p>
            <a:pPr>
              <a:spcAft>
                <a:spcPts val="7000"/>
              </a:spcAft>
            </a:pPr>
            <a:r>
              <a:rPr lang="ru-RU" sz="2800" b="1" baseline="0">
                <a:solidFill>
                  <a:schemeClr val="accent2"/>
                </a:solidFill>
              </a:rPr>
              <a:t>Возможность заключения Over-take </a:t>
            </a:r>
            <a:r>
              <a:rPr lang="ru-RU" sz="2800" b="1" baseline="0" smtClean="0">
                <a:solidFill>
                  <a:schemeClr val="accent2"/>
                </a:solidFill>
              </a:rPr>
              <a:t>contract</a:t>
            </a:r>
            <a:r>
              <a:rPr lang="ru-RU" sz="2400" b="1" baseline="0" smtClean="0">
                <a:solidFill>
                  <a:schemeClr val="accent2"/>
                </a:solidFill>
              </a:rPr>
              <a:t/>
            </a:r>
            <a:br>
              <a:rPr lang="ru-RU" sz="2400" b="1" baseline="0" smtClean="0">
                <a:solidFill>
                  <a:schemeClr val="accent2"/>
                </a:solidFill>
              </a:rPr>
            </a:br>
            <a:r>
              <a:rPr lang="ru-RU" sz="2400" baseline="0" smtClean="0"/>
              <a:t>на </a:t>
            </a:r>
            <a:r>
              <a:rPr lang="ru-RU" sz="2400" baseline="0"/>
              <a:t>планируемый объем медного </a:t>
            </a:r>
            <a:r>
              <a:rPr lang="ru-RU" sz="2400" baseline="0" smtClean="0"/>
              <a:t>концентрата</a:t>
            </a:r>
            <a:endParaRPr lang="ru-RU" sz="2400" baseline="0"/>
          </a:p>
          <a:p>
            <a:pPr>
              <a:spcAft>
                <a:spcPts val="7000"/>
              </a:spcAft>
            </a:pPr>
            <a:r>
              <a:rPr lang="ru-RU" sz="2800" b="1" baseline="0">
                <a:solidFill>
                  <a:schemeClr val="accent2"/>
                </a:solidFill>
              </a:rPr>
              <a:t>Поиск металлургической технологии переработки медного концентрата </a:t>
            </a:r>
            <a:r>
              <a:rPr lang="ru-RU" sz="2400" baseline="0"/>
              <a:t>с выделением группы драгоценных металлов в отдельные ликвидные продукты</a:t>
            </a:r>
          </a:p>
        </p:txBody>
      </p:sp>
      <p:grpSp>
        <p:nvGrpSpPr>
          <p:cNvPr id="39" name="Рисунок 2">
            <a:extLst>
              <a:ext uri="{FF2B5EF4-FFF2-40B4-BE49-F238E27FC236}">
                <a16:creationId xmlns="" xmlns:a16="http://schemas.microsoft.com/office/drawing/2014/main" id="{A1CD048F-EA2B-41DD-A68C-A38EED8C8259}"/>
              </a:ext>
            </a:extLst>
          </p:cNvPr>
          <p:cNvGrpSpPr/>
          <p:nvPr/>
        </p:nvGrpSpPr>
        <p:grpSpPr>
          <a:xfrm>
            <a:off x="1225153" y="1373041"/>
            <a:ext cx="918518" cy="918518"/>
            <a:chOff x="209740" y="176211"/>
            <a:chExt cx="6505575" cy="6505575"/>
          </a:xfrm>
        </p:grpSpPr>
        <p:sp>
          <p:nvSpPr>
            <p:cNvPr id="40" name="Полилиния: фигура 6">
              <a:extLst>
                <a:ext uri="{FF2B5EF4-FFF2-40B4-BE49-F238E27FC236}">
                  <a16:creationId xmlns="" xmlns:a16="http://schemas.microsoft.com/office/drawing/2014/main" id="{7D536203-988D-4C2D-ADC0-F69B9F4D5464}"/>
                </a:ext>
              </a:extLst>
            </p:cNvPr>
            <p:cNvSpPr/>
            <p:nvPr/>
          </p:nvSpPr>
          <p:spPr>
            <a:xfrm>
              <a:off x="197028" y="3146577"/>
              <a:ext cx="1816987" cy="1461213"/>
            </a:xfrm>
            <a:custGeom>
              <a:avLst/>
              <a:gdLst>
                <a:gd name="connsiteX0" fmla="*/ 1816695 w 1816986"/>
                <a:gd name="connsiteY0" fmla="*/ 12712 h 1461213"/>
                <a:gd name="connsiteX1" fmla="*/ 1816695 w 1816986"/>
                <a:gd name="connsiteY1" fmla="*/ 1453477 h 1461213"/>
                <a:gd name="connsiteX2" fmla="*/ 210006 w 1816986"/>
                <a:gd name="connsiteY2" fmla="*/ 1453477 h 1461213"/>
                <a:gd name="connsiteX3" fmla="*/ 12712 w 1816986"/>
                <a:gd name="connsiteY3" fmla="*/ 1256183 h 1461213"/>
                <a:gd name="connsiteX4" fmla="*/ 12712 w 1816986"/>
                <a:gd name="connsiteY4" fmla="*/ 210006 h 1461213"/>
                <a:gd name="connsiteX5" fmla="*/ 210006 w 1816986"/>
                <a:gd name="connsiteY5" fmla="*/ 12712 h 146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6986" h="1461213">
                  <a:moveTo>
                    <a:pt x="1816695" y="12712"/>
                  </a:moveTo>
                  <a:lnTo>
                    <a:pt x="1816695" y="1453477"/>
                  </a:lnTo>
                  <a:lnTo>
                    <a:pt x="210006" y="1453477"/>
                  </a:lnTo>
                  <a:cubicBezTo>
                    <a:pt x="101060" y="1453477"/>
                    <a:pt x="12712" y="1365178"/>
                    <a:pt x="12712" y="1256183"/>
                  </a:cubicBezTo>
                  <a:lnTo>
                    <a:pt x="12712" y="210006"/>
                  </a:lnTo>
                  <a:cubicBezTo>
                    <a:pt x="12712" y="101060"/>
                    <a:pt x="101060" y="12712"/>
                    <a:pt x="210006" y="127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7">
              <a:extLst>
                <a:ext uri="{FF2B5EF4-FFF2-40B4-BE49-F238E27FC236}">
                  <a16:creationId xmlns="" xmlns:a16="http://schemas.microsoft.com/office/drawing/2014/main" id="{6B589889-215E-4571-A60C-B7F23D12EE49}"/>
                </a:ext>
              </a:extLst>
            </p:cNvPr>
            <p:cNvSpPr/>
            <p:nvPr/>
          </p:nvSpPr>
          <p:spPr>
            <a:xfrm>
              <a:off x="197077" y="3146627"/>
              <a:ext cx="584485" cy="1461213"/>
            </a:xfrm>
            <a:custGeom>
              <a:avLst/>
              <a:gdLst>
                <a:gd name="connsiteX0" fmla="*/ 578039 w 584485"/>
                <a:gd name="connsiteY0" fmla="*/ 12712 h 1461213"/>
                <a:gd name="connsiteX1" fmla="*/ 210006 w 584485"/>
                <a:gd name="connsiteY1" fmla="*/ 12712 h 1461213"/>
                <a:gd name="connsiteX2" fmla="*/ 12712 w 584485"/>
                <a:gd name="connsiteY2" fmla="*/ 210056 h 1461213"/>
                <a:gd name="connsiteX3" fmla="*/ 12712 w 584485"/>
                <a:gd name="connsiteY3" fmla="*/ 1256133 h 1461213"/>
                <a:gd name="connsiteX4" fmla="*/ 210006 w 584485"/>
                <a:gd name="connsiteY4" fmla="*/ 1453477 h 1461213"/>
                <a:gd name="connsiteX5" fmla="*/ 578039 w 584485"/>
                <a:gd name="connsiteY5" fmla="*/ 1453477 h 146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4485" h="1461213">
                  <a:moveTo>
                    <a:pt x="578039" y="12712"/>
                  </a:moveTo>
                  <a:lnTo>
                    <a:pt x="210006" y="12712"/>
                  </a:lnTo>
                  <a:cubicBezTo>
                    <a:pt x="101060" y="12712"/>
                    <a:pt x="12712" y="101060"/>
                    <a:pt x="12712" y="210056"/>
                  </a:cubicBezTo>
                  <a:lnTo>
                    <a:pt x="12712" y="1256133"/>
                  </a:lnTo>
                  <a:cubicBezTo>
                    <a:pt x="12712" y="1365129"/>
                    <a:pt x="101060" y="1453477"/>
                    <a:pt x="210006" y="1453477"/>
                  </a:cubicBezTo>
                  <a:lnTo>
                    <a:pt x="578039" y="145347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8">
              <a:extLst>
                <a:ext uri="{FF2B5EF4-FFF2-40B4-BE49-F238E27FC236}">
                  <a16:creationId xmlns="" xmlns:a16="http://schemas.microsoft.com/office/drawing/2014/main" id="{42D2DD9F-9853-4233-BC57-8CB83F94B757}"/>
                </a:ext>
              </a:extLst>
            </p:cNvPr>
            <p:cNvSpPr/>
            <p:nvPr/>
          </p:nvSpPr>
          <p:spPr>
            <a:xfrm>
              <a:off x="197028" y="4009556"/>
              <a:ext cx="1931343" cy="216005"/>
            </a:xfrm>
            <a:custGeom>
              <a:avLst/>
              <a:gdLst>
                <a:gd name="connsiteX0" fmla="*/ 1925145 w 1931342"/>
                <a:gd name="connsiteY0" fmla="*/ 110391 h 216005"/>
                <a:gd name="connsiteX1" fmla="*/ 1827515 w 1931342"/>
                <a:gd name="connsiteY1" fmla="*/ 208070 h 216005"/>
                <a:gd name="connsiteX2" fmla="*/ 12712 w 1931342"/>
                <a:gd name="connsiteY2" fmla="*/ 208070 h 216005"/>
                <a:gd name="connsiteX3" fmla="*/ 12712 w 1931342"/>
                <a:gd name="connsiteY3" fmla="*/ 12712 h 216005"/>
                <a:gd name="connsiteX4" fmla="*/ 1827515 w 1931342"/>
                <a:gd name="connsiteY4" fmla="*/ 12712 h 216005"/>
                <a:gd name="connsiteX5" fmla="*/ 1925145 w 1931342"/>
                <a:gd name="connsiteY5" fmla="*/ 110391 h 21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1342" h="216005">
                  <a:moveTo>
                    <a:pt x="1925145" y="110391"/>
                  </a:moveTo>
                  <a:cubicBezTo>
                    <a:pt x="1925145" y="164293"/>
                    <a:pt x="1881417" y="208070"/>
                    <a:pt x="1827515" y="208070"/>
                  </a:cubicBezTo>
                  <a:lnTo>
                    <a:pt x="12712" y="208070"/>
                  </a:lnTo>
                  <a:lnTo>
                    <a:pt x="12712" y="12712"/>
                  </a:lnTo>
                  <a:lnTo>
                    <a:pt x="1827515" y="12712"/>
                  </a:lnTo>
                  <a:cubicBezTo>
                    <a:pt x="1881417" y="12712"/>
                    <a:pt x="1925145" y="56340"/>
                    <a:pt x="1925145" y="1103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9">
              <a:extLst>
                <a:ext uri="{FF2B5EF4-FFF2-40B4-BE49-F238E27FC236}">
                  <a16:creationId xmlns="" xmlns:a16="http://schemas.microsoft.com/office/drawing/2014/main" id="{08187733-25A7-4EDE-9661-4640739A063D}"/>
                </a:ext>
              </a:extLst>
            </p:cNvPr>
            <p:cNvSpPr/>
            <p:nvPr/>
          </p:nvSpPr>
          <p:spPr>
            <a:xfrm>
              <a:off x="197028" y="3529153"/>
              <a:ext cx="1931343" cy="216005"/>
            </a:xfrm>
            <a:custGeom>
              <a:avLst/>
              <a:gdLst>
                <a:gd name="connsiteX0" fmla="*/ 1925145 w 1931342"/>
                <a:gd name="connsiteY0" fmla="*/ 110391 h 216005"/>
                <a:gd name="connsiteX1" fmla="*/ 1827515 w 1931342"/>
                <a:gd name="connsiteY1" fmla="*/ 208070 h 216005"/>
                <a:gd name="connsiteX2" fmla="*/ 12712 w 1931342"/>
                <a:gd name="connsiteY2" fmla="*/ 208070 h 216005"/>
                <a:gd name="connsiteX3" fmla="*/ 12712 w 1931342"/>
                <a:gd name="connsiteY3" fmla="*/ 12712 h 216005"/>
                <a:gd name="connsiteX4" fmla="*/ 1827515 w 1931342"/>
                <a:gd name="connsiteY4" fmla="*/ 12712 h 216005"/>
                <a:gd name="connsiteX5" fmla="*/ 1925145 w 1931342"/>
                <a:gd name="connsiteY5" fmla="*/ 110391 h 21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1342" h="216005">
                  <a:moveTo>
                    <a:pt x="1925145" y="110391"/>
                  </a:moveTo>
                  <a:cubicBezTo>
                    <a:pt x="1925145" y="164293"/>
                    <a:pt x="1881417" y="208070"/>
                    <a:pt x="1827515" y="208070"/>
                  </a:cubicBezTo>
                  <a:lnTo>
                    <a:pt x="12712" y="208070"/>
                  </a:lnTo>
                  <a:lnTo>
                    <a:pt x="12712" y="12712"/>
                  </a:lnTo>
                  <a:lnTo>
                    <a:pt x="1827515" y="12712"/>
                  </a:lnTo>
                  <a:cubicBezTo>
                    <a:pt x="1881417" y="12712"/>
                    <a:pt x="1925145" y="56489"/>
                    <a:pt x="1925145" y="1103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10">
              <a:extLst>
                <a:ext uri="{FF2B5EF4-FFF2-40B4-BE49-F238E27FC236}">
                  <a16:creationId xmlns="" xmlns:a16="http://schemas.microsoft.com/office/drawing/2014/main" id="{31CA9452-7D2A-4CE9-AEB7-A8AD89CE4CD8}"/>
                </a:ext>
              </a:extLst>
            </p:cNvPr>
            <p:cNvSpPr/>
            <p:nvPr/>
          </p:nvSpPr>
          <p:spPr>
            <a:xfrm>
              <a:off x="1737903" y="4392232"/>
              <a:ext cx="1359564" cy="686135"/>
            </a:xfrm>
            <a:custGeom>
              <a:avLst/>
              <a:gdLst>
                <a:gd name="connsiteX0" fmla="*/ 12712 w 1359563"/>
                <a:gd name="connsiteY0" fmla="*/ 12712 h 686134"/>
                <a:gd name="connsiteX1" fmla="*/ 1353366 w 1359563"/>
                <a:gd name="connsiteY1" fmla="*/ 12712 h 686134"/>
                <a:gd name="connsiteX2" fmla="*/ 1353366 w 1359563"/>
                <a:gd name="connsiteY2" fmla="*/ 683014 h 686134"/>
                <a:gd name="connsiteX3" fmla="*/ 12712 w 1359563"/>
                <a:gd name="connsiteY3" fmla="*/ 683014 h 68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9563" h="686134">
                  <a:moveTo>
                    <a:pt x="12712" y="12712"/>
                  </a:moveTo>
                  <a:lnTo>
                    <a:pt x="1353366" y="12712"/>
                  </a:lnTo>
                  <a:lnTo>
                    <a:pt x="1353366" y="683014"/>
                  </a:lnTo>
                  <a:lnTo>
                    <a:pt x="12712" y="683014"/>
                  </a:lnTo>
                  <a:close/>
                </a:path>
              </a:pathLst>
            </a:custGeom>
            <a:solidFill>
              <a:schemeClr val="accent1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11">
              <a:extLst>
                <a:ext uri="{FF2B5EF4-FFF2-40B4-BE49-F238E27FC236}">
                  <a16:creationId xmlns="" xmlns:a16="http://schemas.microsoft.com/office/drawing/2014/main" id="{46DE5E6C-F1A9-4178-8927-C571291952DD}"/>
                </a:ext>
              </a:extLst>
            </p:cNvPr>
            <p:cNvSpPr/>
            <p:nvPr/>
          </p:nvSpPr>
          <p:spPr>
            <a:xfrm>
              <a:off x="1984036" y="213480"/>
              <a:ext cx="3329025" cy="2363353"/>
            </a:xfrm>
            <a:custGeom>
              <a:avLst/>
              <a:gdLst>
                <a:gd name="connsiteX0" fmla="*/ 3322827 w 3329024"/>
                <a:gd name="connsiteY0" fmla="*/ 12712 h 2363353"/>
                <a:gd name="connsiteX1" fmla="*/ 3170452 w 3329024"/>
                <a:gd name="connsiteY1" fmla="*/ 877528 h 2363353"/>
                <a:gd name="connsiteX2" fmla="*/ 2868729 w 3329024"/>
                <a:gd name="connsiteY2" fmla="*/ 1162078 h 2363353"/>
                <a:gd name="connsiteX3" fmla="*/ 1595280 w 3329024"/>
                <a:gd name="connsiteY3" fmla="*/ 2363012 h 2363353"/>
                <a:gd name="connsiteX4" fmla="*/ 12712 w 3329024"/>
                <a:gd name="connsiteY4" fmla="*/ 1959938 h 2363353"/>
                <a:gd name="connsiteX5" fmla="*/ 2868729 w 3329024"/>
                <a:gd name="connsiteY5" fmla="*/ 279840 h 236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9024" h="2363353">
                  <a:moveTo>
                    <a:pt x="3322827" y="12712"/>
                  </a:moveTo>
                  <a:lnTo>
                    <a:pt x="3170452" y="877528"/>
                  </a:lnTo>
                  <a:lnTo>
                    <a:pt x="2868729" y="1162078"/>
                  </a:lnTo>
                  <a:lnTo>
                    <a:pt x="1595280" y="2363012"/>
                  </a:lnTo>
                  <a:lnTo>
                    <a:pt x="12712" y="1959938"/>
                  </a:lnTo>
                  <a:lnTo>
                    <a:pt x="2868729" y="2798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12">
              <a:extLst>
                <a:ext uri="{FF2B5EF4-FFF2-40B4-BE49-F238E27FC236}">
                  <a16:creationId xmlns="" xmlns:a16="http://schemas.microsoft.com/office/drawing/2014/main" id="{46439C72-BF25-4F1F-AA1A-9B8BE181AC47}"/>
                </a:ext>
              </a:extLst>
            </p:cNvPr>
            <p:cNvSpPr/>
            <p:nvPr/>
          </p:nvSpPr>
          <p:spPr>
            <a:xfrm>
              <a:off x="4840052" y="213480"/>
              <a:ext cx="470129" cy="1168971"/>
            </a:xfrm>
            <a:custGeom>
              <a:avLst/>
              <a:gdLst>
                <a:gd name="connsiteX0" fmla="*/ 466810 w 470129"/>
                <a:gd name="connsiteY0" fmla="*/ 12712 h 1168970"/>
                <a:gd name="connsiteX1" fmla="*/ 314435 w 470129"/>
                <a:gd name="connsiteY1" fmla="*/ 877528 h 1168970"/>
                <a:gd name="connsiteX2" fmla="*/ 12712 w 470129"/>
                <a:gd name="connsiteY2" fmla="*/ 1162078 h 1168970"/>
                <a:gd name="connsiteX3" fmla="*/ 12712 w 470129"/>
                <a:gd name="connsiteY3" fmla="*/ 279840 h 116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129" h="1168970">
                  <a:moveTo>
                    <a:pt x="466810" y="12712"/>
                  </a:moveTo>
                  <a:lnTo>
                    <a:pt x="314435" y="877528"/>
                  </a:lnTo>
                  <a:lnTo>
                    <a:pt x="12712" y="1162078"/>
                  </a:lnTo>
                  <a:lnTo>
                    <a:pt x="12712" y="279840"/>
                  </a:lnTo>
                  <a:close/>
                </a:path>
              </a:pathLst>
            </a:custGeom>
            <a:solidFill>
              <a:schemeClr val="accent1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13">
              <a:extLst>
                <a:ext uri="{FF2B5EF4-FFF2-40B4-BE49-F238E27FC236}">
                  <a16:creationId xmlns="" xmlns:a16="http://schemas.microsoft.com/office/drawing/2014/main" id="{4CB4FF51-D45C-4548-8DEE-245F927DEA4E}"/>
                </a:ext>
              </a:extLst>
            </p:cNvPr>
            <p:cNvSpPr/>
            <p:nvPr/>
          </p:nvSpPr>
          <p:spPr>
            <a:xfrm>
              <a:off x="197077" y="4867374"/>
              <a:ext cx="4625057" cy="1715337"/>
            </a:xfrm>
            <a:custGeom>
              <a:avLst/>
              <a:gdLst>
                <a:gd name="connsiteX0" fmla="*/ 3766502 w 4625057"/>
                <a:gd name="connsiteY0" fmla="*/ 12712 h 1715337"/>
                <a:gd name="connsiteX1" fmla="*/ 859065 w 4625057"/>
                <a:gd name="connsiteY1" fmla="*/ 12712 h 1715337"/>
                <a:gd name="connsiteX2" fmla="*/ 12712 w 4625057"/>
                <a:gd name="connsiteY2" fmla="*/ 859065 h 1715337"/>
                <a:gd name="connsiteX3" fmla="*/ 859065 w 4625057"/>
                <a:gd name="connsiteY3" fmla="*/ 1705417 h 1715337"/>
                <a:gd name="connsiteX4" fmla="*/ 3766502 w 4625057"/>
                <a:gd name="connsiteY4" fmla="*/ 1705417 h 1715337"/>
                <a:gd name="connsiteX5" fmla="*/ 4612854 w 4625057"/>
                <a:gd name="connsiteY5" fmla="*/ 859065 h 1715337"/>
                <a:gd name="connsiteX6" fmla="*/ 3766502 w 4625057"/>
                <a:gd name="connsiteY6" fmla="*/ 12712 h 171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5057" h="1715337">
                  <a:moveTo>
                    <a:pt x="3766502" y="12712"/>
                  </a:moveTo>
                  <a:lnTo>
                    <a:pt x="859065" y="12712"/>
                  </a:lnTo>
                  <a:cubicBezTo>
                    <a:pt x="391615" y="12712"/>
                    <a:pt x="12712" y="391665"/>
                    <a:pt x="12712" y="859065"/>
                  </a:cubicBezTo>
                  <a:cubicBezTo>
                    <a:pt x="12712" y="1326514"/>
                    <a:pt x="391615" y="1705417"/>
                    <a:pt x="859065" y="1705417"/>
                  </a:cubicBezTo>
                  <a:lnTo>
                    <a:pt x="3766502" y="1705417"/>
                  </a:lnTo>
                  <a:cubicBezTo>
                    <a:pt x="4233901" y="1705417"/>
                    <a:pt x="4612854" y="1326514"/>
                    <a:pt x="4612854" y="859065"/>
                  </a:cubicBezTo>
                  <a:cubicBezTo>
                    <a:pt x="4612854" y="391665"/>
                    <a:pt x="4233901" y="12712"/>
                    <a:pt x="3766502" y="12712"/>
                  </a:cubicBezTo>
                  <a:close/>
                </a:path>
              </a:pathLst>
            </a:custGeom>
            <a:solidFill>
              <a:schemeClr val="accent1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14">
              <a:extLst>
                <a:ext uri="{FF2B5EF4-FFF2-40B4-BE49-F238E27FC236}">
                  <a16:creationId xmlns="" xmlns:a16="http://schemas.microsoft.com/office/drawing/2014/main" id="{1160D173-F688-4642-975B-B306184C5F26}"/>
                </a:ext>
              </a:extLst>
            </p:cNvPr>
            <p:cNvSpPr/>
            <p:nvPr/>
          </p:nvSpPr>
          <p:spPr>
            <a:xfrm>
              <a:off x="557864" y="5228210"/>
              <a:ext cx="3900804" cy="991084"/>
            </a:xfrm>
            <a:custGeom>
              <a:avLst/>
              <a:gdLst>
                <a:gd name="connsiteX0" fmla="*/ 498278 w 3900803"/>
                <a:gd name="connsiteY0" fmla="*/ 983744 h 991083"/>
                <a:gd name="connsiteX1" fmla="*/ 12712 w 3900803"/>
                <a:gd name="connsiteY1" fmla="*/ 498228 h 991083"/>
                <a:gd name="connsiteX2" fmla="*/ 498278 w 3900803"/>
                <a:gd name="connsiteY2" fmla="*/ 12712 h 991083"/>
                <a:gd name="connsiteX3" fmla="*/ 3405715 w 3900803"/>
                <a:gd name="connsiteY3" fmla="*/ 12712 h 991083"/>
                <a:gd name="connsiteX4" fmla="*/ 3891231 w 3900803"/>
                <a:gd name="connsiteY4" fmla="*/ 498228 h 991083"/>
                <a:gd name="connsiteX5" fmla="*/ 3405715 w 3900803"/>
                <a:gd name="connsiteY5" fmla="*/ 983744 h 99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803" h="991083">
                  <a:moveTo>
                    <a:pt x="498278" y="983744"/>
                  </a:moveTo>
                  <a:cubicBezTo>
                    <a:pt x="230554" y="983744"/>
                    <a:pt x="12712" y="765952"/>
                    <a:pt x="12712" y="498228"/>
                  </a:cubicBezTo>
                  <a:cubicBezTo>
                    <a:pt x="12712" y="230505"/>
                    <a:pt x="230554" y="12712"/>
                    <a:pt x="498278" y="12712"/>
                  </a:cubicBezTo>
                  <a:lnTo>
                    <a:pt x="3405715" y="12712"/>
                  </a:lnTo>
                  <a:cubicBezTo>
                    <a:pt x="3673439" y="12712"/>
                    <a:pt x="3891231" y="230505"/>
                    <a:pt x="3891231" y="498228"/>
                  </a:cubicBezTo>
                  <a:cubicBezTo>
                    <a:pt x="3891231" y="765952"/>
                    <a:pt x="3673439" y="983744"/>
                    <a:pt x="3405715" y="983744"/>
                  </a:cubicBezTo>
                  <a:close/>
                </a:path>
              </a:pathLst>
            </a:custGeom>
            <a:solidFill>
              <a:schemeClr val="accent1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15">
              <a:extLst>
                <a:ext uri="{FF2B5EF4-FFF2-40B4-BE49-F238E27FC236}">
                  <a16:creationId xmlns="" xmlns:a16="http://schemas.microsoft.com/office/drawing/2014/main" id="{37396795-B111-447A-A9C7-D715538AF182}"/>
                </a:ext>
              </a:extLst>
            </p:cNvPr>
            <p:cNvSpPr/>
            <p:nvPr/>
          </p:nvSpPr>
          <p:spPr>
            <a:xfrm>
              <a:off x="557864" y="5228210"/>
              <a:ext cx="991084" cy="991084"/>
            </a:xfrm>
            <a:custGeom>
              <a:avLst/>
              <a:gdLst>
                <a:gd name="connsiteX0" fmla="*/ 983794 w 991083"/>
                <a:gd name="connsiteY0" fmla="*/ 498228 h 991083"/>
                <a:gd name="connsiteX1" fmla="*/ 498278 w 991083"/>
                <a:gd name="connsiteY1" fmla="*/ 983744 h 991083"/>
                <a:gd name="connsiteX2" fmla="*/ 12712 w 991083"/>
                <a:gd name="connsiteY2" fmla="*/ 498228 h 991083"/>
                <a:gd name="connsiteX3" fmla="*/ 498278 w 991083"/>
                <a:gd name="connsiteY3" fmla="*/ 12712 h 991083"/>
                <a:gd name="connsiteX4" fmla="*/ 983794 w 991083"/>
                <a:gd name="connsiteY4" fmla="*/ 498228 h 99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083" h="991083">
                  <a:moveTo>
                    <a:pt x="983794" y="498228"/>
                  </a:moveTo>
                  <a:cubicBezTo>
                    <a:pt x="983794" y="766399"/>
                    <a:pt x="766399" y="983744"/>
                    <a:pt x="498278" y="983744"/>
                  </a:cubicBezTo>
                  <a:cubicBezTo>
                    <a:pt x="230108" y="983744"/>
                    <a:pt x="12712" y="766399"/>
                    <a:pt x="12712" y="498228"/>
                  </a:cubicBezTo>
                  <a:cubicBezTo>
                    <a:pt x="12712" y="230058"/>
                    <a:pt x="230108" y="12712"/>
                    <a:pt x="498278" y="12712"/>
                  </a:cubicBezTo>
                  <a:cubicBezTo>
                    <a:pt x="766399" y="12712"/>
                    <a:pt x="983794" y="230058"/>
                    <a:pt x="983794" y="498228"/>
                  </a:cubicBezTo>
                  <a:close/>
                </a:path>
              </a:pathLst>
            </a:custGeom>
            <a:solidFill>
              <a:srgbClr val="CCCCCC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16">
              <a:extLst>
                <a:ext uri="{FF2B5EF4-FFF2-40B4-BE49-F238E27FC236}">
                  <a16:creationId xmlns="" xmlns:a16="http://schemas.microsoft.com/office/drawing/2014/main" id="{69086307-DD73-42EF-88FC-CA3394CB7A15}"/>
                </a:ext>
              </a:extLst>
            </p:cNvPr>
            <p:cNvSpPr/>
            <p:nvPr/>
          </p:nvSpPr>
          <p:spPr>
            <a:xfrm>
              <a:off x="3465301" y="5228210"/>
              <a:ext cx="991084" cy="991084"/>
            </a:xfrm>
            <a:custGeom>
              <a:avLst/>
              <a:gdLst>
                <a:gd name="connsiteX0" fmla="*/ 983794 w 991083"/>
                <a:gd name="connsiteY0" fmla="*/ 498228 h 991083"/>
                <a:gd name="connsiteX1" fmla="*/ 498278 w 991083"/>
                <a:gd name="connsiteY1" fmla="*/ 983744 h 991083"/>
                <a:gd name="connsiteX2" fmla="*/ 12712 w 991083"/>
                <a:gd name="connsiteY2" fmla="*/ 498228 h 991083"/>
                <a:gd name="connsiteX3" fmla="*/ 498278 w 991083"/>
                <a:gd name="connsiteY3" fmla="*/ 12712 h 991083"/>
                <a:gd name="connsiteX4" fmla="*/ 983794 w 991083"/>
                <a:gd name="connsiteY4" fmla="*/ 498228 h 99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083" h="991083">
                  <a:moveTo>
                    <a:pt x="983794" y="498228"/>
                  </a:moveTo>
                  <a:cubicBezTo>
                    <a:pt x="983794" y="766399"/>
                    <a:pt x="766448" y="983744"/>
                    <a:pt x="498278" y="983744"/>
                  </a:cubicBezTo>
                  <a:cubicBezTo>
                    <a:pt x="230108" y="983744"/>
                    <a:pt x="12712" y="766399"/>
                    <a:pt x="12712" y="498228"/>
                  </a:cubicBezTo>
                  <a:cubicBezTo>
                    <a:pt x="12712" y="230058"/>
                    <a:pt x="230108" y="12712"/>
                    <a:pt x="498278" y="12712"/>
                  </a:cubicBezTo>
                  <a:cubicBezTo>
                    <a:pt x="766448" y="12712"/>
                    <a:pt x="983794" y="230058"/>
                    <a:pt x="983794" y="498228"/>
                  </a:cubicBezTo>
                  <a:close/>
                </a:path>
              </a:pathLst>
            </a:custGeom>
            <a:solidFill>
              <a:srgbClr val="CCCCCC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17">
              <a:extLst>
                <a:ext uri="{FF2B5EF4-FFF2-40B4-BE49-F238E27FC236}">
                  <a16:creationId xmlns="" xmlns:a16="http://schemas.microsoft.com/office/drawing/2014/main" id="{068E6F7A-B7B2-4D9A-AAC6-B484B749071D}"/>
                </a:ext>
              </a:extLst>
            </p:cNvPr>
            <p:cNvSpPr/>
            <p:nvPr/>
          </p:nvSpPr>
          <p:spPr>
            <a:xfrm>
              <a:off x="3775064" y="5537924"/>
              <a:ext cx="368480" cy="368480"/>
            </a:xfrm>
            <a:custGeom>
              <a:avLst/>
              <a:gdLst>
                <a:gd name="connsiteX0" fmla="*/ 364317 w 368479"/>
                <a:gd name="connsiteY0" fmla="*/ 188515 h 368479"/>
                <a:gd name="connsiteX1" fmla="*/ 188515 w 368479"/>
                <a:gd name="connsiteY1" fmla="*/ 364317 h 368479"/>
                <a:gd name="connsiteX2" fmla="*/ 12712 w 368479"/>
                <a:gd name="connsiteY2" fmla="*/ 188515 h 368479"/>
                <a:gd name="connsiteX3" fmla="*/ 188515 w 368479"/>
                <a:gd name="connsiteY3" fmla="*/ 12712 h 368479"/>
                <a:gd name="connsiteX4" fmla="*/ 364317 w 368479"/>
                <a:gd name="connsiteY4" fmla="*/ 188515 h 36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479" h="368479">
                  <a:moveTo>
                    <a:pt x="364317" y="188515"/>
                  </a:moveTo>
                  <a:cubicBezTo>
                    <a:pt x="364317" y="285598"/>
                    <a:pt x="285598" y="364317"/>
                    <a:pt x="188515" y="364317"/>
                  </a:cubicBezTo>
                  <a:cubicBezTo>
                    <a:pt x="91431" y="364317"/>
                    <a:pt x="12712" y="285598"/>
                    <a:pt x="12712" y="188515"/>
                  </a:cubicBezTo>
                  <a:cubicBezTo>
                    <a:pt x="12712" y="91431"/>
                    <a:pt x="91431" y="12712"/>
                    <a:pt x="188515" y="12712"/>
                  </a:cubicBezTo>
                  <a:cubicBezTo>
                    <a:pt x="285598" y="12712"/>
                    <a:pt x="364317" y="91431"/>
                    <a:pt x="364317" y="188515"/>
                  </a:cubicBezTo>
                  <a:close/>
                </a:path>
              </a:pathLst>
            </a:custGeom>
            <a:solidFill>
              <a:srgbClr val="305967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18">
              <a:extLst>
                <a:ext uri="{FF2B5EF4-FFF2-40B4-BE49-F238E27FC236}">
                  <a16:creationId xmlns="" xmlns:a16="http://schemas.microsoft.com/office/drawing/2014/main" id="{AC50C4F0-FBF4-4A27-A4E1-9B9383052A22}"/>
                </a:ext>
              </a:extLst>
            </p:cNvPr>
            <p:cNvSpPr/>
            <p:nvPr/>
          </p:nvSpPr>
          <p:spPr>
            <a:xfrm>
              <a:off x="867627" y="5537924"/>
              <a:ext cx="368480" cy="368480"/>
            </a:xfrm>
            <a:custGeom>
              <a:avLst/>
              <a:gdLst>
                <a:gd name="connsiteX0" fmla="*/ 364317 w 368479"/>
                <a:gd name="connsiteY0" fmla="*/ 188515 h 368479"/>
                <a:gd name="connsiteX1" fmla="*/ 188515 w 368479"/>
                <a:gd name="connsiteY1" fmla="*/ 364317 h 368479"/>
                <a:gd name="connsiteX2" fmla="*/ 12712 w 368479"/>
                <a:gd name="connsiteY2" fmla="*/ 188515 h 368479"/>
                <a:gd name="connsiteX3" fmla="*/ 188515 w 368479"/>
                <a:gd name="connsiteY3" fmla="*/ 12712 h 368479"/>
                <a:gd name="connsiteX4" fmla="*/ 364317 w 368479"/>
                <a:gd name="connsiteY4" fmla="*/ 188515 h 36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479" h="368479">
                  <a:moveTo>
                    <a:pt x="364317" y="188515"/>
                  </a:moveTo>
                  <a:cubicBezTo>
                    <a:pt x="364317" y="285598"/>
                    <a:pt x="285598" y="364317"/>
                    <a:pt x="188515" y="364317"/>
                  </a:cubicBezTo>
                  <a:cubicBezTo>
                    <a:pt x="91382" y="364317"/>
                    <a:pt x="12712" y="285598"/>
                    <a:pt x="12712" y="188515"/>
                  </a:cubicBezTo>
                  <a:cubicBezTo>
                    <a:pt x="12712" y="91431"/>
                    <a:pt x="91382" y="12712"/>
                    <a:pt x="188515" y="12712"/>
                  </a:cubicBezTo>
                  <a:cubicBezTo>
                    <a:pt x="285598" y="12712"/>
                    <a:pt x="364317" y="91431"/>
                    <a:pt x="364317" y="188515"/>
                  </a:cubicBezTo>
                  <a:close/>
                </a:path>
              </a:pathLst>
            </a:custGeom>
            <a:solidFill>
              <a:srgbClr val="305967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19">
              <a:extLst>
                <a:ext uri="{FF2B5EF4-FFF2-40B4-BE49-F238E27FC236}">
                  <a16:creationId xmlns="" xmlns:a16="http://schemas.microsoft.com/office/drawing/2014/main" id="{20B9E3E6-A389-4033-8EB3-BCBCC0208758}"/>
                </a:ext>
              </a:extLst>
            </p:cNvPr>
            <p:cNvSpPr/>
            <p:nvPr/>
          </p:nvSpPr>
          <p:spPr>
            <a:xfrm>
              <a:off x="948933" y="5133714"/>
              <a:ext cx="698841" cy="1181677"/>
            </a:xfrm>
            <a:custGeom>
              <a:avLst/>
              <a:gdLst>
                <a:gd name="connsiteX0" fmla="*/ 107209 w 698841"/>
                <a:gd name="connsiteY0" fmla="*/ 1175919 h 1181676"/>
                <a:gd name="connsiteX1" fmla="*/ 9530 w 698841"/>
                <a:gd name="connsiteY1" fmla="*/ 1078240 h 1181676"/>
                <a:gd name="connsiteX2" fmla="*/ 107209 w 698841"/>
                <a:gd name="connsiteY2" fmla="*/ 980611 h 1181676"/>
                <a:gd name="connsiteX3" fmla="*/ 495046 w 698841"/>
                <a:gd name="connsiteY3" fmla="*/ 592724 h 1181676"/>
                <a:gd name="connsiteX4" fmla="*/ 107209 w 698841"/>
                <a:gd name="connsiteY4" fmla="*/ 204838 h 1181676"/>
                <a:gd name="connsiteX5" fmla="*/ 9530 w 698841"/>
                <a:gd name="connsiteY5" fmla="*/ 107209 h 1181676"/>
                <a:gd name="connsiteX6" fmla="*/ 107209 w 698841"/>
                <a:gd name="connsiteY6" fmla="*/ 9530 h 1181676"/>
                <a:gd name="connsiteX7" fmla="*/ 690403 w 698841"/>
                <a:gd name="connsiteY7" fmla="*/ 592724 h 1181676"/>
                <a:gd name="connsiteX8" fmla="*/ 107209 w 698841"/>
                <a:gd name="connsiteY8" fmla="*/ 1175919 h 1181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841" h="1181676">
                  <a:moveTo>
                    <a:pt x="107209" y="1175919"/>
                  </a:moveTo>
                  <a:cubicBezTo>
                    <a:pt x="53257" y="1175919"/>
                    <a:pt x="9530" y="1132192"/>
                    <a:pt x="9530" y="1078240"/>
                  </a:cubicBezTo>
                  <a:cubicBezTo>
                    <a:pt x="9530" y="1024338"/>
                    <a:pt x="53257" y="980611"/>
                    <a:pt x="107209" y="980611"/>
                  </a:cubicBezTo>
                  <a:cubicBezTo>
                    <a:pt x="321080" y="980611"/>
                    <a:pt x="495046" y="806596"/>
                    <a:pt x="495046" y="592724"/>
                  </a:cubicBezTo>
                  <a:cubicBezTo>
                    <a:pt x="495046" y="378853"/>
                    <a:pt x="321080" y="204838"/>
                    <a:pt x="107209" y="204838"/>
                  </a:cubicBezTo>
                  <a:cubicBezTo>
                    <a:pt x="53257" y="204838"/>
                    <a:pt x="9530" y="161111"/>
                    <a:pt x="9530" y="107209"/>
                  </a:cubicBezTo>
                  <a:cubicBezTo>
                    <a:pt x="9530" y="53257"/>
                    <a:pt x="53257" y="9530"/>
                    <a:pt x="107209" y="9530"/>
                  </a:cubicBezTo>
                  <a:cubicBezTo>
                    <a:pt x="428735" y="9530"/>
                    <a:pt x="690403" y="271148"/>
                    <a:pt x="690403" y="592724"/>
                  </a:cubicBezTo>
                  <a:cubicBezTo>
                    <a:pt x="690403" y="914301"/>
                    <a:pt x="428735" y="1175919"/>
                    <a:pt x="107209" y="1175919"/>
                  </a:cubicBezTo>
                  <a:close/>
                </a:path>
              </a:pathLst>
            </a:custGeom>
            <a:solidFill>
              <a:srgbClr val="1C41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20">
              <a:extLst>
                <a:ext uri="{FF2B5EF4-FFF2-40B4-BE49-F238E27FC236}">
                  <a16:creationId xmlns="" xmlns:a16="http://schemas.microsoft.com/office/drawing/2014/main" id="{F17ABB81-4ABF-4D7D-A74C-73DB80AB9379}"/>
                </a:ext>
              </a:extLst>
            </p:cNvPr>
            <p:cNvSpPr/>
            <p:nvPr/>
          </p:nvSpPr>
          <p:spPr>
            <a:xfrm>
              <a:off x="3370854" y="5133714"/>
              <a:ext cx="698841" cy="1181677"/>
            </a:xfrm>
            <a:custGeom>
              <a:avLst/>
              <a:gdLst>
                <a:gd name="connsiteX0" fmla="*/ 592724 w 698841"/>
                <a:gd name="connsiteY0" fmla="*/ 1175919 h 1181676"/>
                <a:gd name="connsiteX1" fmla="*/ 9530 w 698841"/>
                <a:gd name="connsiteY1" fmla="*/ 592724 h 1181676"/>
                <a:gd name="connsiteX2" fmla="*/ 592724 w 698841"/>
                <a:gd name="connsiteY2" fmla="*/ 9530 h 1181676"/>
                <a:gd name="connsiteX3" fmla="*/ 690403 w 698841"/>
                <a:gd name="connsiteY3" fmla="*/ 107209 h 1181676"/>
                <a:gd name="connsiteX4" fmla="*/ 592724 w 698841"/>
                <a:gd name="connsiteY4" fmla="*/ 204838 h 1181676"/>
                <a:gd name="connsiteX5" fmla="*/ 204838 w 698841"/>
                <a:gd name="connsiteY5" fmla="*/ 592724 h 1181676"/>
                <a:gd name="connsiteX6" fmla="*/ 592724 w 698841"/>
                <a:gd name="connsiteY6" fmla="*/ 980611 h 1181676"/>
                <a:gd name="connsiteX7" fmla="*/ 690403 w 698841"/>
                <a:gd name="connsiteY7" fmla="*/ 1078240 h 1181676"/>
                <a:gd name="connsiteX8" fmla="*/ 592724 w 698841"/>
                <a:gd name="connsiteY8" fmla="*/ 1175919 h 1181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841" h="1181676">
                  <a:moveTo>
                    <a:pt x="592724" y="1175919"/>
                  </a:moveTo>
                  <a:cubicBezTo>
                    <a:pt x="271148" y="1175919"/>
                    <a:pt x="9530" y="914301"/>
                    <a:pt x="9530" y="592724"/>
                  </a:cubicBezTo>
                  <a:cubicBezTo>
                    <a:pt x="9530" y="271148"/>
                    <a:pt x="271148" y="9530"/>
                    <a:pt x="592724" y="9530"/>
                  </a:cubicBezTo>
                  <a:cubicBezTo>
                    <a:pt x="646676" y="9530"/>
                    <a:pt x="690403" y="53257"/>
                    <a:pt x="690403" y="107209"/>
                  </a:cubicBezTo>
                  <a:cubicBezTo>
                    <a:pt x="690403" y="161111"/>
                    <a:pt x="646676" y="204838"/>
                    <a:pt x="592724" y="204838"/>
                  </a:cubicBezTo>
                  <a:cubicBezTo>
                    <a:pt x="378853" y="204838"/>
                    <a:pt x="204838" y="378853"/>
                    <a:pt x="204838" y="592724"/>
                  </a:cubicBezTo>
                  <a:cubicBezTo>
                    <a:pt x="204838" y="806596"/>
                    <a:pt x="378853" y="980611"/>
                    <a:pt x="592724" y="980611"/>
                  </a:cubicBezTo>
                  <a:cubicBezTo>
                    <a:pt x="646676" y="980611"/>
                    <a:pt x="690403" y="1024338"/>
                    <a:pt x="690403" y="1078240"/>
                  </a:cubicBezTo>
                  <a:cubicBezTo>
                    <a:pt x="690403" y="1132192"/>
                    <a:pt x="646676" y="1175919"/>
                    <a:pt x="592724" y="1175919"/>
                  </a:cubicBezTo>
                  <a:close/>
                </a:path>
              </a:pathLst>
            </a:custGeom>
            <a:solidFill>
              <a:srgbClr val="1C41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21">
              <a:extLst>
                <a:ext uri="{FF2B5EF4-FFF2-40B4-BE49-F238E27FC236}">
                  <a16:creationId xmlns="" xmlns:a16="http://schemas.microsoft.com/office/drawing/2014/main" id="{1A57997C-AED0-4EF9-BE43-3377F2300703}"/>
                </a:ext>
              </a:extLst>
            </p:cNvPr>
            <p:cNvSpPr/>
            <p:nvPr/>
          </p:nvSpPr>
          <p:spPr>
            <a:xfrm>
              <a:off x="1626829" y="5133714"/>
              <a:ext cx="203299" cy="381186"/>
            </a:xfrm>
            <a:custGeom>
              <a:avLst/>
              <a:gdLst>
                <a:gd name="connsiteX0" fmla="*/ 107209 w 203299"/>
                <a:gd name="connsiteY0" fmla="*/ 384263 h 381186"/>
                <a:gd name="connsiteX1" fmla="*/ 9530 w 203299"/>
                <a:gd name="connsiteY1" fmla="*/ 286584 h 381186"/>
                <a:gd name="connsiteX2" fmla="*/ 9530 w 203299"/>
                <a:gd name="connsiteY2" fmla="*/ 107209 h 381186"/>
                <a:gd name="connsiteX3" fmla="*/ 107209 w 203299"/>
                <a:gd name="connsiteY3" fmla="*/ 9530 h 381186"/>
                <a:gd name="connsiteX4" fmla="*/ 204888 w 203299"/>
                <a:gd name="connsiteY4" fmla="*/ 107209 h 381186"/>
                <a:gd name="connsiteX5" fmla="*/ 204888 w 203299"/>
                <a:gd name="connsiteY5" fmla="*/ 286584 h 381186"/>
                <a:gd name="connsiteX6" fmla="*/ 107209 w 203299"/>
                <a:gd name="connsiteY6" fmla="*/ 384263 h 38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99" h="381186">
                  <a:moveTo>
                    <a:pt x="107209" y="384263"/>
                  </a:moveTo>
                  <a:cubicBezTo>
                    <a:pt x="53257" y="384263"/>
                    <a:pt x="9530" y="340536"/>
                    <a:pt x="9530" y="286584"/>
                  </a:cubicBezTo>
                  <a:lnTo>
                    <a:pt x="9530" y="107209"/>
                  </a:lnTo>
                  <a:cubicBezTo>
                    <a:pt x="9530" y="53257"/>
                    <a:pt x="53257" y="9530"/>
                    <a:pt x="107209" y="9530"/>
                  </a:cubicBezTo>
                  <a:cubicBezTo>
                    <a:pt x="161160" y="9530"/>
                    <a:pt x="204888" y="53257"/>
                    <a:pt x="204888" y="107209"/>
                  </a:cubicBezTo>
                  <a:lnTo>
                    <a:pt x="204888" y="286584"/>
                  </a:lnTo>
                  <a:cubicBezTo>
                    <a:pt x="204888" y="340536"/>
                    <a:pt x="161160" y="384263"/>
                    <a:pt x="107209" y="384263"/>
                  </a:cubicBezTo>
                  <a:close/>
                </a:path>
              </a:pathLst>
            </a:custGeom>
            <a:solidFill>
              <a:srgbClr val="1C41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22">
              <a:extLst>
                <a:ext uri="{FF2B5EF4-FFF2-40B4-BE49-F238E27FC236}">
                  <a16:creationId xmlns="" xmlns:a16="http://schemas.microsoft.com/office/drawing/2014/main" id="{50CA1834-5FCE-4B35-9795-FA0D298FD432}"/>
                </a:ext>
              </a:extLst>
            </p:cNvPr>
            <p:cNvSpPr/>
            <p:nvPr/>
          </p:nvSpPr>
          <p:spPr>
            <a:xfrm>
              <a:off x="2144061" y="5133714"/>
              <a:ext cx="203299" cy="381186"/>
            </a:xfrm>
            <a:custGeom>
              <a:avLst/>
              <a:gdLst>
                <a:gd name="connsiteX0" fmla="*/ 107159 w 203299"/>
                <a:gd name="connsiteY0" fmla="*/ 384263 h 381186"/>
                <a:gd name="connsiteX1" fmla="*/ 9530 w 203299"/>
                <a:gd name="connsiteY1" fmla="*/ 286584 h 381186"/>
                <a:gd name="connsiteX2" fmla="*/ 9530 w 203299"/>
                <a:gd name="connsiteY2" fmla="*/ 107209 h 381186"/>
                <a:gd name="connsiteX3" fmla="*/ 107159 w 203299"/>
                <a:gd name="connsiteY3" fmla="*/ 9530 h 381186"/>
                <a:gd name="connsiteX4" fmla="*/ 204838 w 203299"/>
                <a:gd name="connsiteY4" fmla="*/ 107209 h 381186"/>
                <a:gd name="connsiteX5" fmla="*/ 204838 w 203299"/>
                <a:gd name="connsiteY5" fmla="*/ 286584 h 381186"/>
                <a:gd name="connsiteX6" fmla="*/ 107159 w 203299"/>
                <a:gd name="connsiteY6" fmla="*/ 384263 h 38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99" h="381186">
                  <a:moveTo>
                    <a:pt x="107159" y="384263"/>
                  </a:moveTo>
                  <a:cubicBezTo>
                    <a:pt x="53207" y="384263"/>
                    <a:pt x="9530" y="340536"/>
                    <a:pt x="9530" y="286584"/>
                  </a:cubicBezTo>
                  <a:lnTo>
                    <a:pt x="9530" y="107209"/>
                  </a:lnTo>
                  <a:cubicBezTo>
                    <a:pt x="9530" y="53257"/>
                    <a:pt x="53207" y="9530"/>
                    <a:pt x="107159" y="9530"/>
                  </a:cubicBezTo>
                  <a:cubicBezTo>
                    <a:pt x="161111" y="9530"/>
                    <a:pt x="204838" y="53257"/>
                    <a:pt x="204838" y="107209"/>
                  </a:cubicBezTo>
                  <a:lnTo>
                    <a:pt x="204838" y="286584"/>
                  </a:lnTo>
                  <a:cubicBezTo>
                    <a:pt x="204838" y="340536"/>
                    <a:pt x="161111" y="384263"/>
                    <a:pt x="107159" y="384263"/>
                  </a:cubicBezTo>
                  <a:close/>
                </a:path>
              </a:pathLst>
            </a:custGeom>
            <a:solidFill>
              <a:srgbClr val="1C41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23">
              <a:extLst>
                <a:ext uri="{FF2B5EF4-FFF2-40B4-BE49-F238E27FC236}">
                  <a16:creationId xmlns="" xmlns:a16="http://schemas.microsoft.com/office/drawing/2014/main" id="{8D2A4EE8-D2A9-472D-A852-F14B10AD2C26}"/>
                </a:ext>
              </a:extLst>
            </p:cNvPr>
            <p:cNvSpPr/>
            <p:nvPr/>
          </p:nvSpPr>
          <p:spPr>
            <a:xfrm>
              <a:off x="2661243" y="5133714"/>
              <a:ext cx="203299" cy="381186"/>
            </a:xfrm>
            <a:custGeom>
              <a:avLst/>
              <a:gdLst>
                <a:gd name="connsiteX0" fmla="*/ 107209 w 203299"/>
                <a:gd name="connsiteY0" fmla="*/ 384263 h 381186"/>
                <a:gd name="connsiteX1" fmla="*/ 9530 w 203299"/>
                <a:gd name="connsiteY1" fmla="*/ 286584 h 381186"/>
                <a:gd name="connsiteX2" fmla="*/ 9530 w 203299"/>
                <a:gd name="connsiteY2" fmla="*/ 107209 h 381186"/>
                <a:gd name="connsiteX3" fmla="*/ 107209 w 203299"/>
                <a:gd name="connsiteY3" fmla="*/ 9530 h 381186"/>
                <a:gd name="connsiteX4" fmla="*/ 204888 w 203299"/>
                <a:gd name="connsiteY4" fmla="*/ 107209 h 381186"/>
                <a:gd name="connsiteX5" fmla="*/ 204888 w 203299"/>
                <a:gd name="connsiteY5" fmla="*/ 286584 h 381186"/>
                <a:gd name="connsiteX6" fmla="*/ 107209 w 203299"/>
                <a:gd name="connsiteY6" fmla="*/ 384263 h 38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99" h="381186">
                  <a:moveTo>
                    <a:pt x="107209" y="384263"/>
                  </a:moveTo>
                  <a:cubicBezTo>
                    <a:pt x="53257" y="384263"/>
                    <a:pt x="9530" y="340536"/>
                    <a:pt x="9530" y="286584"/>
                  </a:cubicBezTo>
                  <a:lnTo>
                    <a:pt x="9530" y="107209"/>
                  </a:lnTo>
                  <a:cubicBezTo>
                    <a:pt x="9530" y="53257"/>
                    <a:pt x="53257" y="9530"/>
                    <a:pt x="107209" y="9530"/>
                  </a:cubicBezTo>
                  <a:cubicBezTo>
                    <a:pt x="161160" y="9530"/>
                    <a:pt x="204888" y="53257"/>
                    <a:pt x="204888" y="107209"/>
                  </a:cubicBezTo>
                  <a:lnTo>
                    <a:pt x="204888" y="286584"/>
                  </a:lnTo>
                  <a:cubicBezTo>
                    <a:pt x="204888" y="340536"/>
                    <a:pt x="161160" y="384263"/>
                    <a:pt x="107209" y="384263"/>
                  </a:cubicBezTo>
                  <a:close/>
                </a:path>
              </a:pathLst>
            </a:custGeom>
            <a:solidFill>
              <a:srgbClr val="1C41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24">
              <a:extLst>
                <a:ext uri="{FF2B5EF4-FFF2-40B4-BE49-F238E27FC236}">
                  <a16:creationId xmlns="" xmlns:a16="http://schemas.microsoft.com/office/drawing/2014/main" id="{FF88CEFD-D4B9-465D-A2E2-BBC48CC1993D}"/>
                </a:ext>
              </a:extLst>
            </p:cNvPr>
            <p:cNvSpPr/>
            <p:nvPr/>
          </p:nvSpPr>
          <p:spPr>
            <a:xfrm>
              <a:off x="3178474" y="5133714"/>
              <a:ext cx="203299" cy="381186"/>
            </a:xfrm>
            <a:custGeom>
              <a:avLst/>
              <a:gdLst>
                <a:gd name="connsiteX0" fmla="*/ 107209 w 203299"/>
                <a:gd name="connsiteY0" fmla="*/ 384263 h 381186"/>
                <a:gd name="connsiteX1" fmla="*/ 9530 w 203299"/>
                <a:gd name="connsiteY1" fmla="*/ 286584 h 381186"/>
                <a:gd name="connsiteX2" fmla="*/ 9530 w 203299"/>
                <a:gd name="connsiteY2" fmla="*/ 107209 h 381186"/>
                <a:gd name="connsiteX3" fmla="*/ 107209 w 203299"/>
                <a:gd name="connsiteY3" fmla="*/ 9530 h 381186"/>
                <a:gd name="connsiteX4" fmla="*/ 204838 w 203299"/>
                <a:gd name="connsiteY4" fmla="*/ 107209 h 381186"/>
                <a:gd name="connsiteX5" fmla="*/ 204838 w 203299"/>
                <a:gd name="connsiteY5" fmla="*/ 286584 h 381186"/>
                <a:gd name="connsiteX6" fmla="*/ 107209 w 203299"/>
                <a:gd name="connsiteY6" fmla="*/ 384263 h 38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99" h="381186">
                  <a:moveTo>
                    <a:pt x="107209" y="384263"/>
                  </a:moveTo>
                  <a:cubicBezTo>
                    <a:pt x="53257" y="384263"/>
                    <a:pt x="9530" y="340536"/>
                    <a:pt x="9530" y="286584"/>
                  </a:cubicBezTo>
                  <a:lnTo>
                    <a:pt x="9530" y="107209"/>
                  </a:lnTo>
                  <a:cubicBezTo>
                    <a:pt x="9530" y="53257"/>
                    <a:pt x="53257" y="9530"/>
                    <a:pt x="107209" y="9530"/>
                  </a:cubicBezTo>
                  <a:cubicBezTo>
                    <a:pt x="161160" y="9530"/>
                    <a:pt x="204838" y="53257"/>
                    <a:pt x="204838" y="107209"/>
                  </a:cubicBezTo>
                  <a:lnTo>
                    <a:pt x="204838" y="286584"/>
                  </a:lnTo>
                  <a:cubicBezTo>
                    <a:pt x="204838" y="340536"/>
                    <a:pt x="161160" y="384263"/>
                    <a:pt x="107209" y="384263"/>
                  </a:cubicBezTo>
                  <a:close/>
                </a:path>
              </a:pathLst>
            </a:custGeom>
            <a:solidFill>
              <a:srgbClr val="1C41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: фигура 25">
              <a:extLst>
                <a:ext uri="{FF2B5EF4-FFF2-40B4-BE49-F238E27FC236}">
                  <a16:creationId xmlns="" xmlns:a16="http://schemas.microsoft.com/office/drawing/2014/main" id="{A45EC330-CE80-42D9-AF22-894ED9754597}"/>
                </a:ext>
              </a:extLst>
            </p:cNvPr>
            <p:cNvSpPr/>
            <p:nvPr/>
          </p:nvSpPr>
          <p:spPr>
            <a:xfrm>
              <a:off x="1626829" y="5925370"/>
              <a:ext cx="203299" cy="381186"/>
            </a:xfrm>
            <a:custGeom>
              <a:avLst/>
              <a:gdLst>
                <a:gd name="connsiteX0" fmla="*/ 107209 w 203299"/>
                <a:gd name="connsiteY0" fmla="*/ 384263 h 381186"/>
                <a:gd name="connsiteX1" fmla="*/ 9530 w 203299"/>
                <a:gd name="connsiteY1" fmla="*/ 286584 h 381186"/>
                <a:gd name="connsiteX2" fmla="*/ 9530 w 203299"/>
                <a:gd name="connsiteY2" fmla="*/ 107209 h 381186"/>
                <a:gd name="connsiteX3" fmla="*/ 107209 w 203299"/>
                <a:gd name="connsiteY3" fmla="*/ 9530 h 381186"/>
                <a:gd name="connsiteX4" fmla="*/ 204888 w 203299"/>
                <a:gd name="connsiteY4" fmla="*/ 107209 h 381186"/>
                <a:gd name="connsiteX5" fmla="*/ 204888 w 203299"/>
                <a:gd name="connsiteY5" fmla="*/ 286584 h 381186"/>
                <a:gd name="connsiteX6" fmla="*/ 107209 w 203299"/>
                <a:gd name="connsiteY6" fmla="*/ 384263 h 38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99" h="381186">
                  <a:moveTo>
                    <a:pt x="107209" y="384263"/>
                  </a:moveTo>
                  <a:cubicBezTo>
                    <a:pt x="53257" y="384263"/>
                    <a:pt x="9530" y="340536"/>
                    <a:pt x="9530" y="286584"/>
                  </a:cubicBezTo>
                  <a:lnTo>
                    <a:pt x="9530" y="107209"/>
                  </a:lnTo>
                  <a:cubicBezTo>
                    <a:pt x="9530" y="53257"/>
                    <a:pt x="53257" y="9530"/>
                    <a:pt x="107209" y="9530"/>
                  </a:cubicBezTo>
                  <a:cubicBezTo>
                    <a:pt x="161160" y="9530"/>
                    <a:pt x="204888" y="53257"/>
                    <a:pt x="204888" y="107209"/>
                  </a:cubicBezTo>
                  <a:lnTo>
                    <a:pt x="204888" y="286584"/>
                  </a:lnTo>
                  <a:cubicBezTo>
                    <a:pt x="204888" y="340536"/>
                    <a:pt x="161160" y="384263"/>
                    <a:pt x="107209" y="384263"/>
                  </a:cubicBezTo>
                  <a:close/>
                </a:path>
              </a:pathLst>
            </a:custGeom>
            <a:solidFill>
              <a:srgbClr val="1C41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26">
              <a:extLst>
                <a:ext uri="{FF2B5EF4-FFF2-40B4-BE49-F238E27FC236}">
                  <a16:creationId xmlns="" xmlns:a16="http://schemas.microsoft.com/office/drawing/2014/main" id="{CFA15141-E82C-4CFD-A871-0E7E2D44A6F9}"/>
                </a:ext>
              </a:extLst>
            </p:cNvPr>
            <p:cNvSpPr/>
            <p:nvPr/>
          </p:nvSpPr>
          <p:spPr>
            <a:xfrm>
              <a:off x="2144061" y="5925370"/>
              <a:ext cx="203299" cy="381186"/>
            </a:xfrm>
            <a:custGeom>
              <a:avLst/>
              <a:gdLst>
                <a:gd name="connsiteX0" fmla="*/ 107159 w 203299"/>
                <a:gd name="connsiteY0" fmla="*/ 384263 h 381186"/>
                <a:gd name="connsiteX1" fmla="*/ 9530 w 203299"/>
                <a:gd name="connsiteY1" fmla="*/ 286584 h 381186"/>
                <a:gd name="connsiteX2" fmla="*/ 9530 w 203299"/>
                <a:gd name="connsiteY2" fmla="*/ 107209 h 381186"/>
                <a:gd name="connsiteX3" fmla="*/ 107159 w 203299"/>
                <a:gd name="connsiteY3" fmla="*/ 9530 h 381186"/>
                <a:gd name="connsiteX4" fmla="*/ 204838 w 203299"/>
                <a:gd name="connsiteY4" fmla="*/ 107209 h 381186"/>
                <a:gd name="connsiteX5" fmla="*/ 204838 w 203299"/>
                <a:gd name="connsiteY5" fmla="*/ 286584 h 381186"/>
                <a:gd name="connsiteX6" fmla="*/ 107159 w 203299"/>
                <a:gd name="connsiteY6" fmla="*/ 384263 h 38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99" h="381186">
                  <a:moveTo>
                    <a:pt x="107159" y="384263"/>
                  </a:moveTo>
                  <a:cubicBezTo>
                    <a:pt x="53207" y="384263"/>
                    <a:pt x="9530" y="340536"/>
                    <a:pt x="9530" y="286584"/>
                  </a:cubicBezTo>
                  <a:lnTo>
                    <a:pt x="9530" y="107209"/>
                  </a:lnTo>
                  <a:cubicBezTo>
                    <a:pt x="9530" y="53257"/>
                    <a:pt x="53207" y="9530"/>
                    <a:pt x="107159" y="9530"/>
                  </a:cubicBezTo>
                  <a:cubicBezTo>
                    <a:pt x="161111" y="9530"/>
                    <a:pt x="204838" y="53257"/>
                    <a:pt x="204838" y="107209"/>
                  </a:cubicBezTo>
                  <a:lnTo>
                    <a:pt x="204838" y="286584"/>
                  </a:lnTo>
                  <a:cubicBezTo>
                    <a:pt x="204838" y="340536"/>
                    <a:pt x="161111" y="384263"/>
                    <a:pt x="107159" y="384263"/>
                  </a:cubicBezTo>
                  <a:close/>
                </a:path>
              </a:pathLst>
            </a:custGeom>
            <a:solidFill>
              <a:srgbClr val="1C41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: фигура 27">
              <a:extLst>
                <a:ext uri="{FF2B5EF4-FFF2-40B4-BE49-F238E27FC236}">
                  <a16:creationId xmlns="" xmlns:a16="http://schemas.microsoft.com/office/drawing/2014/main" id="{E99C422D-BC2F-4BA2-8EF1-1C0D2BA7E9F4}"/>
                </a:ext>
              </a:extLst>
            </p:cNvPr>
            <p:cNvSpPr/>
            <p:nvPr/>
          </p:nvSpPr>
          <p:spPr>
            <a:xfrm>
              <a:off x="2661243" y="5925370"/>
              <a:ext cx="203299" cy="381186"/>
            </a:xfrm>
            <a:custGeom>
              <a:avLst/>
              <a:gdLst>
                <a:gd name="connsiteX0" fmla="*/ 107209 w 203299"/>
                <a:gd name="connsiteY0" fmla="*/ 384263 h 381186"/>
                <a:gd name="connsiteX1" fmla="*/ 9530 w 203299"/>
                <a:gd name="connsiteY1" fmla="*/ 286584 h 381186"/>
                <a:gd name="connsiteX2" fmla="*/ 9530 w 203299"/>
                <a:gd name="connsiteY2" fmla="*/ 107209 h 381186"/>
                <a:gd name="connsiteX3" fmla="*/ 107209 w 203299"/>
                <a:gd name="connsiteY3" fmla="*/ 9530 h 381186"/>
                <a:gd name="connsiteX4" fmla="*/ 204888 w 203299"/>
                <a:gd name="connsiteY4" fmla="*/ 107209 h 381186"/>
                <a:gd name="connsiteX5" fmla="*/ 204888 w 203299"/>
                <a:gd name="connsiteY5" fmla="*/ 286584 h 381186"/>
                <a:gd name="connsiteX6" fmla="*/ 107209 w 203299"/>
                <a:gd name="connsiteY6" fmla="*/ 384263 h 38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99" h="381186">
                  <a:moveTo>
                    <a:pt x="107209" y="384263"/>
                  </a:moveTo>
                  <a:cubicBezTo>
                    <a:pt x="53257" y="384263"/>
                    <a:pt x="9530" y="340536"/>
                    <a:pt x="9530" y="286584"/>
                  </a:cubicBezTo>
                  <a:lnTo>
                    <a:pt x="9530" y="107209"/>
                  </a:lnTo>
                  <a:cubicBezTo>
                    <a:pt x="9530" y="53257"/>
                    <a:pt x="53257" y="9530"/>
                    <a:pt x="107209" y="9530"/>
                  </a:cubicBezTo>
                  <a:cubicBezTo>
                    <a:pt x="161160" y="9530"/>
                    <a:pt x="204888" y="53257"/>
                    <a:pt x="204888" y="107209"/>
                  </a:cubicBezTo>
                  <a:lnTo>
                    <a:pt x="204888" y="286584"/>
                  </a:lnTo>
                  <a:cubicBezTo>
                    <a:pt x="204888" y="340536"/>
                    <a:pt x="161160" y="384263"/>
                    <a:pt x="107209" y="384263"/>
                  </a:cubicBezTo>
                  <a:close/>
                </a:path>
              </a:pathLst>
            </a:custGeom>
            <a:solidFill>
              <a:srgbClr val="1C41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: фигура 28">
              <a:extLst>
                <a:ext uri="{FF2B5EF4-FFF2-40B4-BE49-F238E27FC236}">
                  <a16:creationId xmlns="" xmlns:a16="http://schemas.microsoft.com/office/drawing/2014/main" id="{86E9D3CF-AE40-4832-93D8-342582A8E0EE}"/>
                </a:ext>
              </a:extLst>
            </p:cNvPr>
            <p:cNvSpPr/>
            <p:nvPr/>
          </p:nvSpPr>
          <p:spPr>
            <a:xfrm>
              <a:off x="3178474" y="5925370"/>
              <a:ext cx="203299" cy="381186"/>
            </a:xfrm>
            <a:custGeom>
              <a:avLst/>
              <a:gdLst>
                <a:gd name="connsiteX0" fmla="*/ 107209 w 203299"/>
                <a:gd name="connsiteY0" fmla="*/ 384263 h 381186"/>
                <a:gd name="connsiteX1" fmla="*/ 9530 w 203299"/>
                <a:gd name="connsiteY1" fmla="*/ 286584 h 381186"/>
                <a:gd name="connsiteX2" fmla="*/ 9530 w 203299"/>
                <a:gd name="connsiteY2" fmla="*/ 107209 h 381186"/>
                <a:gd name="connsiteX3" fmla="*/ 107209 w 203299"/>
                <a:gd name="connsiteY3" fmla="*/ 9530 h 381186"/>
                <a:gd name="connsiteX4" fmla="*/ 204838 w 203299"/>
                <a:gd name="connsiteY4" fmla="*/ 107209 h 381186"/>
                <a:gd name="connsiteX5" fmla="*/ 204838 w 203299"/>
                <a:gd name="connsiteY5" fmla="*/ 286584 h 381186"/>
                <a:gd name="connsiteX6" fmla="*/ 107209 w 203299"/>
                <a:gd name="connsiteY6" fmla="*/ 384263 h 38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99" h="381186">
                  <a:moveTo>
                    <a:pt x="107209" y="384263"/>
                  </a:moveTo>
                  <a:cubicBezTo>
                    <a:pt x="53257" y="384263"/>
                    <a:pt x="9530" y="340536"/>
                    <a:pt x="9530" y="286584"/>
                  </a:cubicBezTo>
                  <a:lnTo>
                    <a:pt x="9530" y="107209"/>
                  </a:lnTo>
                  <a:cubicBezTo>
                    <a:pt x="9530" y="53257"/>
                    <a:pt x="53257" y="9530"/>
                    <a:pt x="107209" y="9530"/>
                  </a:cubicBezTo>
                  <a:cubicBezTo>
                    <a:pt x="161160" y="9530"/>
                    <a:pt x="204838" y="53257"/>
                    <a:pt x="204838" y="107209"/>
                  </a:cubicBezTo>
                  <a:lnTo>
                    <a:pt x="204838" y="286584"/>
                  </a:lnTo>
                  <a:cubicBezTo>
                    <a:pt x="204838" y="340536"/>
                    <a:pt x="161160" y="384263"/>
                    <a:pt x="107209" y="384263"/>
                  </a:cubicBezTo>
                  <a:close/>
                </a:path>
              </a:pathLst>
            </a:custGeom>
            <a:solidFill>
              <a:srgbClr val="1C41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: фигура 29">
              <a:extLst>
                <a:ext uri="{FF2B5EF4-FFF2-40B4-BE49-F238E27FC236}">
                  <a16:creationId xmlns="" xmlns:a16="http://schemas.microsoft.com/office/drawing/2014/main" id="{61991069-3B86-423F-808E-4C4FB092C12C}"/>
                </a:ext>
              </a:extLst>
            </p:cNvPr>
            <p:cNvSpPr/>
            <p:nvPr/>
          </p:nvSpPr>
          <p:spPr>
            <a:xfrm>
              <a:off x="1637841" y="2160705"/>
              <a:ext cx="2236291" cy="2439591"/>
            </a:xfrm>
            <a:custGeom>
              <a:avLst/>
              <a:gdLst>
                <a:gd name="connsiteX0" fmla="*/ 1762396 w 2236291"/>
                <a:gd name="connsiteY0" fmla="*/ 12712 h 2439590"/>
                <a:gd name="connsiteX1" fmla="*/ 182658 w 2236291"/>
                <a:gd name="connsiteY1" fmla="*/ 12712 h 2439590"/>
                <a:gd name="connsiteX2" fmla="*/ 12712 w 2236291"/>
                <a:gd name="connsiteY2" fmla="*/ 182658 h 2439590"/>
                <a:gd name="connsiteX3" fmla="*/ 12712 w 2236291"/>
                <a:gd name="connsiteY3" fmla="*/ 2439398 h 2439590"/>
                <a:gd name="connsiteX4" fmla="*/ 1768352 w 2236291"/>
                <a:gd name="connsiteY4" fmla="*/ 2439398 h 2439590"/>
                <a:gd name="connsiteX5" fmla="*/ 2229994 w 2236291"/>
                <a:gd name="connsiteY5" fmla="*/ 1977707 h 2439590"/>
                <a:gd name="connsiteX6" fmla="*/ 2229994 w 2236291"/>
                <a:gd name="connsiteY6" fmla="*/ 1251269 h 2439590"/>
                <a:gd name="connsiteX7" fmla="*/ 2154303 w 2236291"/>
                <a:gd name="connsiteY7" fmla="*/ 894354 h 243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6291" h="2439590">
                  <a:moveTo>
                    <a:pt x="1762396" y="12712"/>
                  </a:moveTo>
                  <a:lnTo>
                    <a:pt x="182658" y="12712"/>
                  </a:lnTo>
                  <a:cubicBezTo>
                    <a:pt x="88801" y="12712"/>
                    <a:pt x="12712" y="88801"/>
                    <a:pt x="12712" y="182658"/>
                  </a:cubicBezTo>
                  <a:lnTo>
                    <a:pt x="12712" y="2439398"/>
                  </a:lnTo>
                  <a:lnTo>
                    <a:pt x="1768352" y="2439398"/>
                  </a:lnTo>
                  <a:cubicBezTo>
                    <a:pt x="2023320" y="2439398"/>
                    <a:pt x="2229994" y="2232674"/>
                    <a:pt x="2229994" y="1977707"/>
                  </a:cubicBezTo>
                  <a:lnTo>
                    <a:pt x="2229994" y="1251269"/>
                  </a:lnTo>
                  <a:cubicBezTo>
                    <a:pt x="2229994" y="1128327"/>
                    <a:pt x="2204185" y="1006725"/>
                    <a:pt x="2154303" y="89435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30">
              <a:extLst>
                <a:ext uri="{FF2B5EF4-FFF2-40B4-BE49-F238E27FC236}">
                  <a16:creationId xmlns="" xmlns:a16="http://schemas.microsoft.com/office/drawing/2014/main" id="{68F51439-F90F-43C8-99BC-EA236D7CEF1C}"/>
                </a:ext>
              </a:extLst>
            </p:cNvPr>
            <p:cNvSpPr/>
            <p:nvPr/>
          </p:nvSpPr>
          <p:spPr>
            <a:xfrm>
              <a:off x="1637841" y="2160705"/>
              <a:ext cx="393892" cy="2439591"/>
            </a:xfrm>
            <a:custGeom>
              <a:avLst/>
              <a:gdLst>
                <a:gd name="connsiteX0" fmla="*/ 382036 w 393892"/>
                <a:gd name="connsiteY0" fmla="*/ 12712 h 2439590"/>
                <a:gd name="connsiteX1" fmla="*/ 182658 w 393892"/>
                <a:gd name="connsiteY1" fmla="*/ 12712 h 2439590"/>
                <a:gd name="connsiteX2" fmla="*/ 12712 w 393892"/>
                <a:gd name="connsiteY2" fmla="*/ 182658 h 2439590"/>
                <a:gd name="connsiteX3" fmla="*/ 12712 w 393892"/>
                <a:gd name="connsiteY3" fmla="*/ 2439398 h 2439590"/>
                <a:gd name="connsiteX4" fmla="*/ 212091 w 393892"/>
                <a:gd name="connsiteY4" fmla="*/ 2439398 h 2439590"/>
                <a:gd name="connsiteX5" fmla="*/ 212091 w 393892"/>
                <a:gd name="connsiteY5" fmla="*/ 182658 h 2439590"/>
                <a:gd name="connsiteX6" fmla="*/ 382036 w 393892"/>
                <a:gd name="connsiteY6" fmla="*/ 12712 h 243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892" h="2439590">
                  <a:moveTo>
                    <a:pt x="382036" y="12712"/>
                  </a:moveTo>
                  <a:lnTo>
                    <a:pt x="182658" y="12712"/>
                  </a:lnTo>
                  <a:cubicBezTo>
                    <a:pt x="88850" y="12712"/>
                    <a:pt x="12712" y="88801"/>
                    <a:pt x="12712" y="182658"/>
                  </a:cubicBezTo>
                  <a:lnTo>
                    <a:pt x="12712" y="2439398"/>
                  </a:lnTo>
                  <a:lnTo>
                    <a:pt x="212091" y="2439398"/>
                  </a:lnTo>
                  <a:lnTo>
                    <a:pt x="212091" y="182658"/>
                  </a:lnTo>
                  <a:cubicBezTo>
                    <a:pt x="212091" y="88801"/>
                    <a:pt x="288278" y="12712"/>
                    <a:pt x="382036" y="12712"/>
                  </a:cubicBezTo>
                  <a:close/>
                </a:path>
              </a:pathLst>
            </a:custGeom>
            <a:solidFill>
              <a:schemeClr val="accent1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31">
              <a:extLst>
                <a:ext uri="{FF2B5EF4-FFF2-40B4-BE49-F238E27FC236}">
                  <a16:creationId xmlns="" xmlns:a16="http://schemas.microsoft.com/office/drawing/2014/main" id="{FED8409C-9D18-4E5C-900A-0F9FE9873603}"/>
                </a:ext>
              </a:extLst>
            </p:cNvPr>
            <p:cNvSpPr/>
            <p:nvPr/>
          </p:nvSpPr>
          <p:spPr>
            <a:xfrm>
              <a:off x="2028458" y="2551371"/>
              <a:ext cx="1461213" cy="762372"/>
            </a:xfrm>
            <a:custGeom>
              <a:avLst/>
              <a:gdLst>
                <a:gd name="connsiteX0" fmla="*/ 1448761 w 1461213"/>
                <a:gd name="connsiteY0" fmla="*/ 757068 h 762372"/>
                <a:gd name="connsiteX1" fmla="*/ 12712 w 1461213"/>
                <a:gd name="connsiteY1" fmla="*/ 757068 h 762372"/>
                <a:gd name="connsiteX2" fmla="*/ 12712 w 1461213"/>
                <a:gd name="connsiteY2" fmla="*/ 12712 h 762372"/>
                <a:gd name="connsiteX3" fmla="*/ 1117904 w 1461213"/>
                <a:gd name="connsiteY3" fmla="*/ 12712 h 7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1213" h="762372">
                  <a:moveTo>
                    <a:pt x="1448761" y="757068"/>
                  </a:moveTo>
                  <a:lnTo>
                    <a:pt x="12712" y="757068"/>
                  </a:lnTo>
                  <a:lnTo>
                    <a:pt x="12712" y="12712"/>
                  </a:lnTo>
                  <a:lnTo>
                    <a:pt x="1117904" y="12712"/>
                  </a:lnTo>
                  <a:close/>
                </a:path>
              </a:pathLst>
            </a:custGeom>
            <a:solidFill>
              <a:srgbClr val="8DB0C6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: фигура 32">
              <a:extLst>
                <a:ext uri="{FF2B5EF4-FFF2-40B4-BE49-F238E27FC236}">
                  <a16:creationId xmlns="" xmlns:a16="http://schemas.microsoft.com/office/drawing/2014/main" id="{17A758C0-4316-4A7B-B84C-1360C3201916}"/>
                </a:ext>
              </a:extLst>
            </p:cNvPr>
            <p:cNvSpPr/>
            <p:nvPr/>
          </p:nvSpPr>
          <p:spPr>
            <a:xfrm>
              <a:off x="2633342" y="2551371"/>
              <a:ext cx="851315" cy="762372"/>
            </a:xfrm>
            <a:custGeom>
              <a:avLst/>
              <a:gdLst>
                <a:gd name="connsiteX0" fmla="*/ 843877 w 851315"/>
                <a:gd name="connsiteY0" fmla="*/ 757068 h 762372"/>
                <a:gd name="connsiteX1" fmla="*/ 12712 w 851315"/>
                <a:gd name="connsiteY1" fmla="*/ 757068 h 762372"/>
                <a:gd name="connsiteX2" fmla="*/ 296567 w 851315"/>
                <a:gd name="connsiteY2" fmla="*/ 12712 h 762372"/>
                <a:gd name="connsiteX3" fmla="*/ 513019 w 851315"/>
                <a:gd name="connsiteY3" fmla="*/ 12712 h 7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315" h="762372">
                  <a:moveTo>
                    <a:pt x="843877" y="757068"/>
                  </a:moveTo>
                  <a:lnTo>
                    <a:pt x="12712" y="757068"/>
                  </a:lnTo>
                  <a:lnTo>
                    <a:pt x="296567" y="12712"/>
                  </a:lnTo>
                  <a:lnTo>
                    <a:pt x="513019" y="12712"/>
                  </a:lnTo>
                  <a:close/>
                </a:path>
              </a:pathLst>
            </a:custGeom>
            <a:solidFill>
              <a:srgbClr val="AFCCDB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: фигура 33">
              <a:extLst>
                <a:ext uri="{FF2B5EF4-FFF2-40B4-BE49-F238E27FC236}">
                  <a16:creationId xmlns="" xmlns:a16="http://schemas.microsoft.com/office/drawing/2014/main" id="{96078E4B-8C3F-4FF0-B6E1-4C91011F929D}"/>
                </a:ext>
              </a:extLst>
            </p:cNvPr>
            <p:cNvSpPr/>
            <p:nvPr/>
          </p:nvSpPr>
          <p:spPr>
            <a:xfrm>
              <a:off x="1930828" y="2453692"/>
              <a:ext cx="1651806" cy="952965"/>
            </a:xfrm>
            <a:custGeom>
              <a:avLst/>
              <a:gdLst>
                <a:gd name="connsiteX0" fmla="*/ 1546341 w 1651806"/>
                <a:gd name="connsiteY0" fmla="*/ 952376 h 952965"/>
                <a:gd name="connsiteX1" fmla="*/ 110391 w 1651806"/>
                <a:gd name="connsiteY1" fmla="*/ 952376 h 952965"/>
                <a:gd name="connsiteX2" fmla="*/ 12712 w 1651806"/>
                <a:gd name="connsiteY2" fmla="*/ 854697 h 952965"/>
                <a:gd name="connsiteX3" fmla="*/ 12712 w 1651806"/>
                <a:gd name="connsiteY3" fmla="*/ 110391 h 952965"/>
                <a:gd name="connsiteX4" fmla="*/ 110391 w 1651806"/>
                <a:gd name="connsiteY4" fmla="*/ 12712 h 952965"/>
                <a:gd name="connsiteX5" fmla="*/ 1215533 w 1651806"/>
                <a:gd name="connsiteY5" fmla="*/ 12712 h 952965"/>
                <a:gd name="connsiteX6" fmla="*/ 1304774 w 1651806"/>
                <a:gd name="connsiteY6" fmla="*/ 70684 h 952965"/>
                <a:gd name="connsiteX7" fmla="*/ 1635582 w 1651806"/>
                <a:gd name="connsiteY7" fmla="*/ 815040 h 952965"/>
                <a:gd name="connsiteX8" fmla="*/ 1628236 w 1651806"/>
                <a:gd name="connsiteY8" fmla="*/ 907954 h 952965"/>
                <a:gd name="connsiteX9" fmla="*/ 1546341 w 1651806"/>
                <a:gd name="connsiteY9" fmla="*/ 952376 h 952965"/>
                <a:gd name="connsiteX10" fmla="*/ 208021 w 1651806"/>
                <a:gd name="connsiteY10" fmla="*/ 757068 h 952965"/>
                <a:gd name="connsiteX11" fmla="*/ 1396050 w 1651806"/>
                <a:gd name="connsiteY11" fmla="*/ 757068 h 952965"/>
                <a:gd name="connsiteX12" fmla="*/ 1152052 w 1651806"/>
                <a:gd name="connsiteY12" fmla="*/ 208021 h 952965"/>
                <a:gd name="connsiteX13" fmla="*/ 208021 w 1651806"/>
                <a:gd name="connsiteY13" fmla="*/ 208021 h 952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1806" h="952965">
                  <a:moveTo>
                    <a:pt x="1546341" y="952376"/>
                  </a:moveTo>
                  <a:lnTo>
                    <a:pt x="110391" y="952376"/>
                  </a:lnTo>
                  <a:cubicBezTo>
                    <a:pt x="56440" y="952376"/>
                    <a:pt x="12712" y="908649"/>
                    <a:pt x="12712" y="854697"/>
                  </a:cubicBezTo>
                  <a:lnTo>
                    <a:pt x="12712" y="110391"/>
                  </a:lnTo>
                  <a:cubicBezTo>
                    <a:pt x="12712" y="56440"/>
                    <a:pt x="56440" y="12712"/>
                    <a:pt x="110391" y="12712"/>
                  </a:cubicBezTo>
                  <a:lnTo>
                    <a:pt x="1215533" y="12712"/>
                  </a:lnTo>
                  <a:cubicBezTo>
                    <a:pt x="1254148" y="12712"/>
                    <a:pt x="1289090" y="35445"/>
                    <a:pt x="1304774" y="70684"/>
                  </a:cubicBezTo>
                  <a:lnTo>
                    <a:pt x="1635582" y="815040"/>
                  </a:lnTo>
                  <a:cubicBezTo>
                    <a:pt x="1649033" y="845266"/>
                    <a:pt x="1646253" y="880208"/>
                    <a:pt x="1628236" y="907954"/>
                  </a:cubicBezTo>
                  <a:cubicBezTo>
                    <a:pt x="1610219" y="935649"/>
                    <a:pt x="1579397" y="952376"/>
                    <a:pt x="1546341" y="952376"/>
                  </a:cubicBezTo>
                  <a:close/>
                  <a:moveTo>
                    <a:pt x="208021" y="757068"/>
                  </a:moveTo>
                  <a:lnTo>
                    <a:pt x="1396050" y="757068"/>
                  </a:lnTo>
                  <a:lnTo>
                    <a:pt x="1152052" y="208021"/>
                  </a:lnTo>
                  <a:lnTo>
                    <a:pt x="208021" y="208021"/>
                  </a:lnTo>
                  <a:close/>
                </a:path>
              </a:pathLst>
            </a:custGeom>
            <a:solidFill>
              <a:schemeClr val="accent1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: фигура 34">
              <a:extLst>
                <a:ext uri="{FF2B5EF4-FFF2-40B4-BE49-F238E27FC236}">
                  <a16:creationId xmlns="" xmlns:a16="http://schemas.microsoft.com/office/drawing/2014/main" id="{DDB6A07C-ECFC-40C6-AACF-E5D2708E8E27}"/>
                </a:ext>
              </a:extLst>
            </p:cNvPr>
            <p:cNvSpPr/>
            <p:nvPr/>
          </p:nvSpPr>
          <p:spPr>
            <a:xfrm>
              <a:off x="5141775" y="163499"/>
              <a:ext cx="673429" cy="3278200"/>
            </a:xfrm>
            <a:custGeom>
              <a:avLst/>
              <a:gdLst>
                <a:gd name="connsiteX0" fmla="*/ 12712 w 673428"/>
                <a:gd name="connsiteY0" fmla="*/ 3274930 h 3278199"/>
                <a:gd name="connsiteX1" fmla="*/ 12712 w 673428"/>
                <a:gd name="connsiteY1" fmla="*/ 338259 h 3278199"/>
                <a:gd name="connsiteX2" fmla="*/ 338309 w 673428"/>
                <a:gd name="connsiteY2" fmla="*/ 12712 h 3278199"/>
                <a:gd name="connsiteX3" fmla="*/ 663856 w 673428"/>
                <a:gd name="connsiteY3" fmla="*/ 338259 h 3278199"/>
                <a:gd name="connsiteX4" fmla="*/ 663856 w 673428"/>
                <a:gd name="connsiteY4" fmla="*/ 3274930 h 327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428" h="3278199">
                  <a:moveTo>
                    <a:pt x="12712" y="3274930"/>
                  </a:moveTo>
                  <a:lnTo>
                    <a:pt x="12712" y="338259"/>
                  </a:lnTo>
                  <a:cubicBezTo>
                    <a:pt x="12712" y="158586"/>
                    <a:pt x="158586" y="12712"/>
                    <a:pt x="338309" y="12712"/>
                  </a:cubicBezTo>
                  <a:cubicBezTo>
                    <a:pt x="518131" y="12712"/>
                    <a:pt x="663856" y="158586"/>
                    <a:pt x="663856" y="338259"/>
                  </a:cubicBezTo>
                  <a:lnTo>
                    <a:pt x="663856" y="327493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: фигура 35">
              <a:extLst>
                <a:ext uri="{FF2B5EF4-FFF2-40B4-BE49-F238E27FC236}">
                  <a16:creationId xmlns="" xmlns:a16="http://schemas.microsoft.com/office/drawing/2014/main" id="{0CC38B96-EC2A-4774-A120-7E4976BECB99}"/>
                </a:ext>
              </a:extLst>
            </p:cNvPr>
            <p:cNvSpPr/>
            <p:nvPr/>
          </p:nvSpPr>
          <p:spPr>
            <a:xfrm>
              <a:off x="5098784" y="3813802"/>
              <a:ext cx="1473919" cy="2871601"/>
            </a:xfrm>
            <a:custGeom>
              <a:avLst/>
              <a:gdLst>
                <a:gd name="connsiteX0" fmla="*/ 221926 w 1473919"/>
                <a:gd name="connsiteY0" fmla="*/ 373499 h 2871601"/>
                <a:gd name="connsiteX1" fmla="*/ 260441 w 1473919"/>
                <a:gd name="connsiteY1" fmla="*/ 2022575 h 2871601"/>
                <a:gd name="connsiteX2" fmla="*/ 260342 w 1473919"/>
                <a:gd name="connsiteY2" fmla="*/ 2022675 h 2871601"/>
                <a:gd name="connsiteX3" fmla="*/ 35849 w 1473919"/>
                <a:gd name="connsiteY3" fmla="*/ 2645378 h 2871601"/>
                <a:gd name="connsiteX4" fmla="*/ 101912 w 1473919"/>
                <a:gd name="connsiteY4" fmla="*/ 2867985 h 2871601"/>
                <a:gd name="connsiteX5" fmla="*/ 1006286 w 1473919"/>
                <a:gd name="connsiteY5" fmla="*/ 2262355 h 2871601"/>
                <a:gd name="connsiteX6" fmla="*/ 1293863 w 1473919"/>
                <a:gd name="connsiteY6" fmla="*/ 808835 h 2871601"/>
                <a:gd name="connsiteX7" fmla="*/ 760699 w 1473919"/>
                <a:gd name="connsiteY7" fmla="*/ 12712 h 28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3919" h="2871601">
                  <a:moveTo>
                    <a:pt x="221926" y="373499"/>
                  </a:moveTo>
                  <a:lnTo>
                    <a:pt x="260441" y="2022575"/>
                  </a:lnTo>
                  <a:lnTo>
                    <a:pt x="260342" y="2022675"/>
                  </a:lnTo>
                  <a:cubicBezTo>
                    <a:pt x="57242" y="2158671"/>
                    <a:pt x="-33737" y="2411058"/>
                    <a:pt x="35849" y="2645378"/>
                  </a:cubicBezTo>
                  <a:lnTo>
                    <a:pt x="101912" y="2867985"/>
                  </a:lnTo>
                  <a:lnTo>
                    <a:pt x="1006286" y="2262355"/>
                  </a:lnTo>
                  <a:cubicBezTo>
                    <a:pt x="1487086" y="1940382"/>
                    <a:pt x="1615836" y="1289636"/>
                    <a:pt x="1293863" y="808835"/>
                  </a:cubicBezTo>
                  <a:lnTo>
                    <a:pt x="760699" y="127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: фигура 36">
              <a:extLst>
                <a:ext uri="{FF2B5EF4-FFF2-40B4-BE49-F238E27FC236}">
                  <a16:creationId xmlns="" xmlns:a16="http://schemas.microsoft.com/office/drawing/2014/main" id="{185565AD-18BE-419F-8E16-099D9BBD8126}"/>
                </a:ext>
              </a:extLst>
            </p:cNvPr>
            <p:cNvSpPr/>
            <p:nvPr/>
          </p:nvSpPr>
          <p:spPr>
            <a:xfrm>
              <a:off x="5098898" y="3988264"/>
              <a:ext cx="533660" cy="2693715"/>
            </a:xfrm>
            <a:custGeom>
              <a:avLst/>
              <a:gdLst>
                <a:gd name="connsiteX0" fmla="*/ 531973 w 533660"/>
                <a:gd name="connsiteY0" fmla="*/ 1848213 h 2693714"/>
                <a:gd name="connsiteX1" fmla="*/ 531824 w 533660"/>
                <a:gd name="connsiteY1" fmla="*/ 1848213 h 2693714"/>
                <a:gd name="connsiteX2" fmla="*/ 307331 w 533660"/>
                <a:gd name="connsiteY2" fmla="*/ 2470916 h 2693714"/>
                <a:gd name="connsiteX3" fmla="*/ 328425 w 533660"/>
                <a:gd name="connsiteY3" fmla="*/ 2541892 h 2693714"/>
                <a:gd name="connsiteX4" fmla="*/ 101947 w 533660"/>
                <a:gd name="connsiteY4" fmla="*/ 2693473 h 2693714"/>
                <a:gd name="connsiteX5" fmla="*/ 35835 w 533660"/>
                <a:gd name="connsiteY5" fmla="*/ 2470916 h 2693714"/>
                <a:gd name="connsiteX6" fmla="*/ 260328 w 533660"/>
                <a:gd name="connsiteY6" fmla="*/ 1848213 h 2693714"/>
                <a:gd name="connsiteX7" fmla="*/ 260427 w 533660"/>
                <a:gd name="connsiteY7" fmla="*/ 1848213 h 2693714"/>
                <a:gd name="connsiteX8" fmla="*/ 221912 w 533660"/>
                <a:gd name="connsiteY8" fmla="*/ 199037 h 2693714"/>
                <a:gd name="connsiteX9" fmla="*/ 500058 w 533660"/>
                <a:gd name="connsiteY9" fmla="*/ 12712 h 269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660" h="2693714">
                  <a:moveTo>
                    <a:pt x="531973" y="1848213"/>
                  </a:moveTo>
                  <a:lnTo>
                    <a:pt x="531824" y="1848213"/>
                  </a:lnTo>
                  <a:cubicBezTo>
                    <a:pt x="328673" y="1984258"/>
                    <a:pt x="237794" y="2236496"/>
                    <a:pt x="307331" y="2470916"/>
                  </a:cubicBezTo>
                  <a:lnTo>
                    <a:pt x="328425" y="2541892"/>
                  </a:lnTo>
                  <a:lnTo>
                    <a:pt x="101947" y="2693473"/>
                  </a:lnTo>
                  <a:lnTo>
                    <a:pt x="35835" y="2470916"/>
                  </a:lnTo>
                  <a:cubicBezTo>
                    <a:pt x="-33702" y="2236496"/>
                    <a:pt x="57178" y="1984258"/>
                    <a:pt x="260328" y="1848213"/>
                  </a:cubicBezTo>
                  <a:lnTo>
                    <a:pt x="260427" y="1848213"/>
                  </a:lnTo>
                  <a:lnTo>
                    <a:pt x="221912" y="199037"/>
                  </a:lnTo>
                  <a:lnTo>
                    <a:pt x="500058" y="12712"/>
                  </a:lnTo>
                  <a:close/>
                </a:path>
              </a:pathLst>
            </a:custGeom>
            <a:solidFill>
              <a:schemeClr val="accent1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: фигура 37">
              <a:extLst>
                <a:ext uri="{FF2B5EF4-FFF2-40B4-BE49-F238E27FC236}">
                  <a16:creationId xmlns="" xmlns:a16="http://schemas.microsoft.com/office/drawing/2014/main" id="{485E42E9-33D5-40C5-8A92-B513944A3CA3}"/>
                </a:ext>
              </a:extLst>
            </p:cNvPr>
            <p:cNvSpPr/>
            <p:nvPr/>
          </p:nvSpPr>
          <p:spPr>
            <a:xfrm>
              <a:off x="4946218" y="3311609"/>
              <a:ext cx="1067321" cy="1067321"/>
            </a:xfrm>
            <a:custGeom>
              <a:avLst/>
              <a:gdLst>
                <a:gd name="connsiteX0" fmla="*/ 1055018 w 1067320"/>
                <a:gd name="connsiteY0" fmla="*/ 533865 h 1067320"/>
                <a:gd name="connsiteX1" fmla="*/ 533865 w 1067320"/>
                <a:gd name="connsiteY1" fmla="*/ 1054968 h 1067320"/>
                <a:gd name="connsiteX2" fmla="*/ 12712 w 1067320"/>
                <a:gd name="connsiteY2" fmla="*/ 533865 h 1067320"/>
                <a:gd name="connsiteX3" fmla="*/ 533865 w 1067320"/>
                <a:gd name="connsiteY3" fmla="*/ 12712 h 1067320"/>
                <a:gd name="connsiteX4" fmla="*/ 1055018 w 1067320"/>
                <a:gd name="connsiteY4" fmla="*/ 533865 h 106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320" h="1067320">
                  <a:moveTo>
                    <a:pt x="1055018" y="533865"/>
                  </a:moveTo>
                  <a:cubicBezTo>
                    <a:pt x="1055018" y="821641"/>
                    <a:pt x="821690" y="1054968"/>
                    <a:pt x="533865" y="1054968"/>
                  </a:cubicBezTo>
                  <a:cubicBezTo>
                    <a:pt x="246040" y="1054968"/>
                    <a:pt x="12712" y="821641"/>
                    <a:pt x="12712" y="533865"/>
                  </a:cubicBezTo>
                  <a:cubicBezTo>
                    <a:pt x="12712" y="246040"/>
                    <a:pt x="246040" y="12712"/>
                    <a:pt x="533865" y="12712"/>
                  </a:cubicBezTo>
                  <a:cubicBezTo>
                    <a:pt x="821690" y="12712"/>
                    <a:pt x="1055018" y="246040"/>
                    <a:pt x="1055018" y="533865"/>
                  </a:cubicBezTo>
                  <a:close/>
                </a:path>
              </a:pathLst>
            </a:custGeom>
            <a:solidFill>
              <a:srgbClr val="305967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: фигура 38">
              <a:extLst>
                <a:ext uri="{FF2B5EF4-FFF2-40B4-BE49-F238E27FC236}">
                  <a16:creationId xmlns="" xmlns:a16="http://schemas.microsoft.com/office/drawing/2014/main" id="{75120065-884B-48AA-A9A8-3120A69D43F1}"/>
                </a:ext>
              </a:extLst>
            </p:cNvPr>
            <p:cNvSpPr/>
            <p:nvPr/>
          </p:nvSpPr>
          <p:spPr>
            <a:xfrm>
              <a:off x="5268837" y="3634227"/>
              <a:ext cx="419305" cy="419305"/>
            </a:xfrm>
            <a:custGeom>
              <a:avLst/>
              <a:gdLst>
                <a:gd name="connsiteX0" fmla="*/ 409781 w 419304"/>
                <a:gd name="connsiteY0" fmla="*/ 211247 h 419304"/>
                <a:gd name="connsiteX1" fmla="*/ 211247 w 419304"/>
                <a:gd name="connsiteY1" fmla="*/ 409732 h 419304"/>
                <a:gd name="connsiteX2" fmla="*/ 12712 w 419304"/>
                <a:gd name="connsiteY2" fmla="*/ 211247 h 419304"/>
                <a:gd name="connsiteX3" fmla="*/ 211247 w 419304"/>
                <a:gd name="connsiteY3" fmla="*/ 12712 h 419304"/>
                <a:gd name="connsiteX4" fmla="*/ 409781 w 419304"/>
                <a:gd name="connsiteY4" fmla="*/ 211247 h 41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304" h="419304">
                  <a:moveTo>
                    <a:pt x="409781" y="211247"/>
                  </a:moveTo>
                  <a:cubicBezTo>
                    <a:pt x="409781" y="320887"/>
                    <a:pt x="320887" y="409732"/>
                    <a:pt x="211247" y="409732"/>
                  </a:cubicBezTo>
                  <a:cubicBezTo>
                    <a:pt x="101606" y="409732"/>
                    <a:pt x="12712" y="320887"/>
                    <a:pt x="12712" y="211247"/>
                  </a:cubicBezTo>
                  <a:cubicBezTo>
                    <a:pt x="12712" y="101557"/>
                    <a:pt x="101606" y="12712"/>
                    <a:pt x="211247" y="12712"/>
                  </a:cubicBezTo>
                  <a:cubicBezTo>
                    <a:pt x="320887" y="12712"/>
                    <a:pt x="409781" y="101557"/>
                    <a:pt x="409781" y="211247"/>
                  </a:cubicBezTo>
                  <a:close/>
                </a:path>
              </a:pathLst>
            </a:custGeom>
            <a:solidFill>
              <a:srgbClr val="E6E6E6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: фигура 39">
              <a:extLst>
                <a:ext uri="{FF2B5EF4-FFF2-40B4-BE49-F238E27FC236}">
                  <a16:creationId xmlns="" xmlns:a16="http://schemas.microsoft.com/office/drawing/2014/main" id="{1B113E83-9B00-4024-9C6A-37B8339FB6DD}"/>
                </a:ext>
              </a:extLst>
            </p:cNvPr>
            <p:cNvSpPr/>
            <p:nvPr/>
          </p:nvSpPr>
          <p:spPr>
            <a:xfrm>
              <a:off x="5369887" y="442038"/>
              <a:ext cx="216005" cy="216005"/>
            </a:xfrm>
            <a:custGeom>
              <a:avLst/>
              <a:gdLst>
                <a:gd name="connsiteX0" fmla="*/ 110196 w 216005"/>
                <a:gd name="connsiteY0" fmla="*/ 207727 h 216005"/>
                <a:gd name="connsiteX1" fmla="*/ 20955 w 216005"/>
                <a:gd name="connsiteY1" fmla="*/ 149606 h 216005"/>
                <a:gd name="connsiteX2" fmla="*/ 50090 w 216005"/>
                <a:gd name="connsiteY2" fmla="*/ 33116 h 216005"/>
                <a:gd name="connsiteX3" fmla="*/ 158291 w 216005"/>
                <a:gd name="connsiteY3" fmla="*/ 25125 h 216005"/>
                <a:gd name="connsiteX4" fmla="*/ 204848 w 216005"/>
                <a:gd name="connsiteY4" fmla="*/ 133873 h 216005"/>
                <a:gd name="connsiteX5" fmla="*/ 110196 w 216005"/>
                <a:gd name="connsiteY5" fmla="*/ 207727 h 21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5" h="216005">
                  <a:moveTo>
                    <a:pt x="110196" y="207727"/>
                  </a:moveTo>
                  <a:cubicBezTo>
                    <a:pt x="71830" y="207727"/>
                    <a:pt x="36540" y="184598"/>
                    <a:pt x="20955" y="149606"/>
                  </a:cubicBezTo>
                  <a:cubicBezTo>
                    <a:pt x="2988" y="109403"/>
                    <a:pt x="15148" y="60167"/>
                    <a:pt x="50090" y="33116"/>
                  </a:cubicBezTo>
                  <a:cubicBezTo>
                    <a:pt x="80962" y="9193"/>
                    <a:pt x="124193" y="6016"/>
                    <a:pt x="158291" y="25125"/>
                  </a:cubicBezTo>
                  <a:cubicBezTo>
                    <a:pt x="196013" y="46220"/>
                    <a:pt x="215519" y="91982"/>
                    <a:pt x="204848" y="133873"/>
                  </a:cubicBezTo>
                  <a:cubicBezTo>
                    <a:pt x="193928" y="176756"/>
                    <a:pt x="154519" y="207727"/>
                    <a:pt x="110196" y="207727"/>
                  </a:cubicBezTo>
                  <a:close/>
                </a:path>
              </a:pathLst>
            </a:custGeom>
            <a:solidFill>
              <a:srgbClr val="305967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: фигура 40">
              <a:extLst>
                <a:ext uri="{FF2B5EF4-FFF2-40B4-BE49-F238E27FC236}">
                  <a16:creationId xmlns="" xmlns:a16="http://schemas.microsoft.com/office/drawing/2014/main" id="{0147CD6A-620C-46E2-8A0C-25D62302FF0E}"/>
                </a:ext>
              </a:extLst>
            </p:cNvPr>
            <p:cNvSpPr/>
            <p:nvPr/>
          </p:nvSpPr>
          <p:spPr>
            <a:xfrm>
              <a:off x="460185" y="5130531"/>
              <a:ext cx="4091397" cy="1181677"/>
            </a:xfrm>
            <a:custGeom>
              <a:avLst/>
              <a:gdLst>
                <a:gd name="connsiteX0" fmla="*/ 3503394 w 4091396"/>
                <a:gd name="connsiteY0" fmla="*/ 1179102 h 1181676"/>
                <a:gd name="connsiteX1" fmla="*/ 595957 w 4091396"/>
                <a:gd name="connsiteY1" fmla="*/ 1179102 h 1181676"/>
                <a:gd name="connsiteX2" fmla="*/ 12712 w 4091396"/>
                <a:gd name="connsiteY2" fmla="*/ 595907 h 1181676"/>
                <a:gd name="connsiteX3" fmla="*/ 595957 w 4091396"/>
                <a:gd name="connsiteY3" fmla="*/ 12712 h 1181676"/>
                <a:gd name="connsiteX4" fmla="*/ 3503394 w 4091396"/>
                <a:gd name="connsiteY4" fmla="*/ 12712 h 1181676"/>
                <a:gd name="connsiteX5" fmla="*/ 4086589 w 4091396"/>
                <a:gd name="connsiteY5" fmla="*/ 595907 h 1181676"/>
                <a:gd name="connsiteX6" fmla="*/ 3503394 w 4091396"/>
                <a:gd name="connsiteY6" fmla="*/ 1179102 h 1181676"/>
                <a:gd name="connsiteX7" fmla="*/ 595957 w 4091396"/>
                <a:gd name="connsiteY7" fmla="*/ 208021 h 1181676"/>
                <a:gd name="connsiteX8" fmla="*/ 208070 w 4091396"/>
                <a:gd name="connsiteY8" fmla="*/ 595907 h 1181676"/>
                <a:gd name="connsiteX9" fmla="*/ 595957 w 4091396"/>
                <a:gd name="connsiteY9" fmla="*/ 983794 h 1181676"/>
                <a:gd name="connsiteX10" fmla="*/ 3503394 w 4091396"/>
                <a:gd name="connsiteY10" fmla="*/ 983794 h 1181676"/>
                <a:gd name="connsiteX11" fmla="*/ 3891231 w 4091396"/>
                <a:gd name="connsiteY11" fmla="*/ 595907 h 1181676"/>
                <a:gd name="connsiteX12" fmla="*/ 3503394 w 4091396"/>
                <a:gd name="connsiteY12" fmla="*/ 208021 h 1181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91396" h="1181676">
                  <a:moveTo>
                    <a:pt x="3503394" y="1179102"/>
                  </a:moveTo>
                  <a:lnTo>
                    <a:pt x="595957" y="1179102"/>
                  </a:lnTo>
                  <a:cubicBezTo>
                    <a:pt x="274381" y="1179102"/>
                    <a:pt x="12712" y="917483"/>
                    <a:pt x="12712" y="595907"/>
                  </a:cubicBezTo>
                  <a:cubicBezTo>
                    <a:pt x="12712" y="274331"/>
                    <a:pt x="274381" y="12712"/>
                    <a:pt x="595957" y="12712"/>
                  </a:cubicBezTo>
                  <a:lnTo>
                    <a:pt x="3503394" y="12712"/>
                  </a:lnTo>
                  <a:cubicBezTo>
                    <a:pt x="3824970" y="12712"/>
                    <a:pt x="4086589" y="274331"/>
                    <a:pt x="4086589" y="595907"/>
                  </a:cubicBezTo>
                  <a:cubicBezTo>
                    <a:pt x="4086589" y="917483"/>
                    <a:pt x="3824970" y="1179102"/>
                    <a:pt x="3503394" y="1179102"/>
                  </a:cubicBezTo>
                  <a:close/>
                  <a:moveTo>
                    <a:pt x="595957" y="208021"/>
                  </a:moveTo>
                  <a:cubicBezTo>
                    <a:pt x="382036" y="208021"/>
                    <a:pt x="208070" y="382036"/>
                    <a:pt x="208070" y="595907"/>
                  </a:cubicBezTo>
                  <a:cubicBezTo>
                    <a:pt x="208070" y="809778"/>
                    <a:pt x="382036" y="983794"/>
                    <a:pt x="595957" y="983794"/>
                  </a:cubicBezTo>
                  <a:lnTo>
                    <a:pt x="3503394" y="983794"/>
                  </a:lnTo>
                  <a:cubicBezTo>
                    <a:pt x="3717265" y="983794"/>
                    <a:pt x="3891231" y="809778"/>
                    <a:pt x="3891231" y="595907"/>
                  </a:cubicBezTo>
                  <a:cubicBezTo>
                    <a:pt x="3891231" y="382036"/>
                    <a:pt x="3717265" y="208021"/>
                    <a:pt x="3503394" y="208021"/>
                  </a:cubicBezTo>
                  <a:close/>
                </a:path>
              </a:pathLst>
            </a:custGeom>
            <a:solidFill>
              <a:srgbClr val="1C414B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75" name="Рисунок 2">
            <a:extLst>
              <a:ext uri="{FF2B5EF4-FFF2-40B4-BE49-F238E27FC236}">
                <a16:creationId xmlns:a16="http://schemas.microsoft.com/office/drawing/2014/main" xmlns="" id="{21AD25FB-3457-4021-AB8A-7D8CBC13F783}"/>
              </a:ext>
            </a:extLst>
          </p:cNvPr>
          <p:cNvGrpSpPr/>
          <p:nvPr/>
        </p:nvGrpSpPr>
        <p:grpSpPr>
          <a:xfrm>
            <a:off x="869380" y="4754266"/>
            <a:ext cx="1360977" cy="1035095"/>
            <a:chOff x="134112" y="1514856"/>
            <a:chExt cx="5410276" cy="4114800"/>
          </a:xfrm>
        </p:grpSpPr>
        <p:sp>
          <p:nvSpPr>
            <p:cNvPr id="76" name="Полилиния: фигура 6">
              <a:extLst>
                <a:ext uri="{FF2B5EF4-FFF2-40B4-BE49-F238E27FC236}">
                  <a16:creationId xmlns:a16="http://schemas.microsoft.com/office/drawing/2014/main" xmlns="" id="{65492827-9218-455F-B90B-547F8A32A9CA}"/>
                </a:ext>
              </a:extLst>
            </p:cNvPr>
            <p:cNvSpPr/>
            <p:nvPr/>
          </p:nvSpPr>
          <p:spPr>
            <a:xfrm>
              <a:off x="3410788" y="2276856"/>
              <a:ext cx="2133600" cy="3352800"/>
            </a:xfrm>
            <a:custGeom>
              <a:avLst/>
              <a:gdLst>
                <a:gd name="connsiteX0" fmla="*/ 685724 w 2133600"/>
                <a:gd name="connsiteY0" fmla="*/ 2895600 h 3352800"/>
                <a:gd name="connsiteX1" fmla="*/ 457352 w 2133600"/>
                <a:gd name="connsiteY1" fmla="*/ 2133600 h 3352800"/>
                <a:gd name="connsiteX2" fmla="*/ 457200 w 2133600"/>
                <a:gd name="connsiteY2" fmla="*/ 2133600 h 3352800"/>
                <a:gd name="connsiteX3" fmla="*/ 1523924 w 2133600"/>
                <a:gd name="connsiteY3" fmla="*/ 457200 h 3352800"/>
                <a:gd name="connsiteX4" fmla="*/ 1524229 w 2133600"/>
                <a:gd name="connsiteY4" fmla="*/ 457200 h 3352800"/>
                <a:gd name="connsiteX5" fmla="*/ 1752524 w 2133600"/>
                <a:gd name="connsiteY5" fmla="*/ 1066800 h 3352800"/>
                <a:gd name="connsiteX6" fmla="*/ 685952 w 2133600"/>
                <a:gd name="connsiteY6" fmla="*/ 2895600 h 335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600" h="3352800">
                  <a:moveTo>
                    <a:pt x="685724" y="2895600"/>
                  </a:moveTo>
                  <a:lnTo>
                    <a:pt x="457352" y="2133600"/>
                  </a:lnTo>
                  <a:lnTo>
                    <a:pt x="457200" y="2133600"/>
                  </a:lnTo>
                  <a:lnTo>
                    <a:pt x="1523924" y="457200"/>
                  </a:lnTo>
                  <a:lnTo>
                    <a:pt x="1524229" y="457200"/>
                  </a:lnTo>
                  <a:lnTo>
                    <a:pt x="1752524" y="1066800"/>
                  </a:lnTo>
                  <a:lnTo>
                    <a:pt x="685952" y="28956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: фигура 7">
              <a:extLst>
                <a:ext uri="{FF2B5EF4-FFF2-40B4-BE49-F238E27FC236}">
                  <a16:creationId xmlns:a16="http://schemas.microsoft.com/office/drawing/2014/main" xmlns="" id="{B2599797-85E4-4A33-B7AB-347AA1AC9ED1}"/>
                </a:ext>
              </a:extLst>
            </p:cNvPr>
            <p:cNvSpPr/>
            <p:nvPr/>
          </p:nvSpPr>
          <p:spPr>
            <a:xfrm>
              <a:off x="2343988" y="2276856"/>
              <a:ext cx="3048000" cy="2590800"/>
            </a:xfrm>
            <a:custGeom>
              <a:avLst/>
              <a:gdLst>
                <a:gd name="connsiteX0" fmla="*/ 2590724 w 3048000"/>
                <a:gd name="connsiteY0" fmla="*/ 457200 h 2590800"/>
                <a:gd name="connsiteX1" fmla="*/ 1524000 w 3048000"/>
                <a:gd name="connsiteY1" fmla="*/ 2133600 h 2590800"/>
                <a:gd name="connsiteX2" fmla="*/ 457200 w 3048000"/>
                <a:gd name="connsiteY2" fmla="*/ 2133600 h 2590800"/>
                <a:gd name="connsiteX3" fmla="*/ 1523924 w 3048000"/>
                <a:gd name="connsiteY3" fmla="*/ 457200 h 2590800"/>
                <a:gd name="connsiteX4" fmla="*/ 2591029 w 3048000"/>
                <a:gd name="connsiteY4" fmla="*/ 4572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0" h="2590800">
                  <a:moveTo>
                    <a:pt x="2590724" y="457200"/>
                  </a:moveTo>
                  <a:lnTo>
                    <a:pt x="1524000" y="2133600"/>
                  </a:lnTo>
                  <a:lnTo>
                    <a:pt x="457200" y="2133600"/>
                  </a:lnTo>
                  <a:lnTo>
                    <a:pt x="1523924" y="457200"/>
                  </a:lnTo>
                  <a:lnTo>
                    <a:pt x="2591029" y="457200"/>
                  </a:lnTo>
                  <a:close/>
                </a:path>
              </a:pathLst>
            </a:custGeom>
            <a:solidFill>
              <a:schemeClr val="accent1"/>
            </a:solidFill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: фигура 8">
              <a:extLst>
                <a:ext uri="{FF2B5EF4-FFF2-40B4-BE49-F238E27FC236}">
                  <a16:creationId xmlns:a16="http://schemas.microsoft.com/office/drawing/2014/main" xmlns="" id="{D8E909CC-D6D1-46C5-BC42-A641B4529F6B}"/>
                </a:ext>
              </a:extLst>
            </p:cNvPr>
            <p:cNvSpPr/>
            <p:nvPr/>
          </p:nvSpPr>
          <p:spPr>
            <a:xfrm>
              <a:off x="2115312" y="3953256"/>
              <a:ext cx="2438400" cy="1676400"/>
            </a:xfrm>
            <a:custGeom>
              <a:avLst/>
              <a:gdLst>
                <a:gd name="connsiteX0" fmla="*/ 1981200 w 2438400"/>
                <a:gd name="connsiteY0" fmla="*/ 1219200 h 1676400"/>
                <a:gd name="connsiteX1" fmla="*/ 1752829 w 2438400"/>
                <a:gd name="connsiteY1" fmla="*/ 457200 h 1676400"/>
                <a:gd name="connsiteX2" fmla="*/ 685800 w 2438400"/>
                <a:gd name="connsiteY2" fmla="*/ 457200 h 1676400"/>
                <a:gd name="connsiteX3" fmla="*/ 457200 w 2438400"/>
                <a:gd name="connsiteY3" fmla="*/ 121920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1676400">
                  <a:moveTo>
                    <a:pt x="1981200" y="1219200"/>
                  </a:moveTo>
                  <a:lnTo>
                    <a:pt x="1752829" y="457200"/>
                  </a:lnTo>
                  <a:lnTo>
                    <a:pt x="685800" y="457200"/>
                  </a:lnTo>
                  <a:lnTo>
                    <a:pt x="457200" y="121920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: фигура 9">
              <a:extLst>
                <a:ext uri="{FF2B5EF4-FFF2-40B4-BE49-F238E27FC236}">
                  <a16:creationId xmlns:a16="http://schemas.microsoft.com/office/drawing/2014/main" xmlns="" id="{E3AD996A-61E2-41AD-91B6-1A659FDF407C}"/>
                </a:ext>
              </a:extLst>
            </p:cNvPr>
            <p:cNvSpPr/>
            <p:nvPr/>
          </p:nvSpPr>
          <p:spPr>
            <a:xfrm>
              <a:off x="1429588" y="2276856"/>
              <a:ext cx="2133600" cy="3352800"/>
            </a:xfrm>
            <a:custGeom>
              <a:avLst/>
              <a:gdLst>
                <a:gd name="connsiteX0" fmla="*/ 685724 w 2133600"/>
                <a:gd name="connsiteY0" fmla="*/ 2895600 h 3352800"/>
                <a:gd name="connsiteX1" fmla="*/ 457352 w 2133600"/>
                <a:gd name="connsiteY1" fmla="*/ 2133600 h 3352800"/>
                <a:gd name="connsiteX2" fmla="*/ 457200 w 2133600"/>
                <a:gd name="connsiteY2" fmla="*/ 2133600 h 3352800"/>
                <a:gd name="connsiteX3" fmla="*/ 1523924 w 2133600"/>
                <a:gd name="connsiteY3" fmla="*/ 457200 h 3352800"/>
                <a:gd name="connsiteX4" fmla="*/ 1524229 w 2133600"/>
                <a:gd name="connsiteY4" fmla="*/ 457200 h 3352800"/>
                <a:gd name="connsiteX5" fmla="*/ 1752524 w 2133600"/>
                <a:gd name="connsiteY5" fmla="*/ 1066800 h 3352800"/>
                <a:gd name="connsiteX6" fmla="*/ 685952 w 2133600"/>
                <a:gd name="connsiteY6" fmla="*/ 2895600 h 335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600" h="3352800">
                  <a:moveTo>
                    <a:pt x="685724" y="2895600"/>
                  </a:moveTo>
                  <a:lnTo>
                    <a:pt x="457352" y="2133600"/>
                  </a:lnTo>
                  <a:lnTo>
                    <a:pt x="457200" y="2133600"/>
                  </a:lnTo>
                  <a:lnTo>
                    <a:pt x="1523924" y="457200"/>
                  </a:lnTo>
                  <a:lnTo>
                    <a:pt x="1524229" y="457200"/>
                  </a:lnTo>
                  <a:lnTo>
                    <a:pt x="1752524" y="1066800"/>
                  </a:lnTo>
                  <a:lnTo>
                    <a:pt x="685952" y="2895600"/>
                  </a:lnTo>
                  <a:close/>
                </a:path>
              </a:pathLst>
            </a:custGeom>
            <a:solidFill>
              <a:schemeClr val="accent1"/>
            </a:solidFill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: фигура 10">
              <a:extLst>
                <a:ext uri="{FF2B5EF4-FFF2-40B4-BE49-F238E27FC236}">
                  <a16:creationId xmlns:a16="http://schemas.microsoft.com/office/drawing/2014/main" xmlns="" id="{8C3724A8-7230-4889-884E-E502EE60BF55}"/>
                </a:ext>
              </a:extLst>
            </p:cNvPr>
            <p:cNvSpPr/>
            <p:nvPr/>
          </p:nvSpPr>
          <p:spPr>
            <a:xfrm>
              <a:off x="362788" y="2276856"/>
              <a:ext cx="3048000" cy="2590800"/>
            </a:xfrm>
            <a:custGeom>
              <a:avLst/>
              <a:gdLst>
                <a:gd name="connsiteX0" fmla="*/ 2590724 w 3048000"/>
                <a:gd name="connsiteY0" fmla="*/ 457200 h 2590800"/>
                <a:gd name="connsiteX1" fmla="*/ 1524000 w 3048000"/>
                <a:gd name="connsiteY1" fmla="*/ 2133600 h 2590800"/>
                <a:gd name="connsiteX2" fmla="*/ 457200 w 3048000"/>
                <a:gd name="connsiteY2" fmla="*/ 2133600 h 2590800"/>
                <a:gd name="connsiteX3" fmla="*/ 1523924 w 3048000"/>
                <a:gd name="connsiteY3" fmla="*/ 457200 h 2590800"/>
                <a:gd name="connsiteX4" fmla="*/ 2591029 w 3048000"/>
                <a:gd name="connsiteY4" fmla="*/ 4572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0" h="2590800">
                  <a:moveTo>
                    <a:pt x="2590724" y="457200"/>
                  </a:moveTo>
                  <a:lnTo>
                    <a:pt x="1524000" y="2133600"/>
                  </a:lnTo>
                  <a:lnTo>
                    <a:pt x="457200" y="2133600"/>
                  </a:lnTo>
                  <a:lnTo>
                    <a:pt x="1523924" y="457200"/>
                  </a:lnTo>
                  <a:lnTo>
                    <a:pt x="2591029" y="457200"/>
                  </a:lnTo>
                  <a:close/>
                </a:path>
              </a:pathLst>
            </a:custGeom>
            <a:solidFill>
              <a:schemeClr val="accent1"/>
            </a:solidFill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: фигура 11">
              <a:extLst>
                <a:ext uri="{FF2B5EF4-FFF2-40B4-BE49-F238E27FC236}">
                  <a16:creationId xmlns:a16="http://schemas.microsoft.com/office/drawing/2014/main" xmlns="" id="{22FCBD16-CDD1-4E97-AEDF-752B85055C45}"/>
                </a:ext>
              </a:extLst>
            </p:cNvPr>
            <p:cNvSpPr/>
            <p:nvPr/>
          </p:nvSpPr>
          <p:spPr>
            <a:xfrm>
              <a:off x="134112" y="3953256"/>
              <a:ext cx="2438400" cy="1676400"/>
            </a:xfrm>
            <a:custGeom>
              <a:avLst/>
              <a:gdLst>
                <a:gd name="connsiteX0" fmla="*/ 1981200 w 2438400"/>
                <a:gd name="connsiteY0" fmla="*/ 1219200 h 1676400"/>
                <a:gd name="connsiteX1" fmla="*/ 1752829 w 2438400"/>
                <a:gd name="connsiteY1" fmla="*/ 457200 h 1676400"/>
                <a:gd name="connsiteX2" fmla="*/ 685800 w 2438400"/>
                <a:gd name="connsiteY2" fmla="*/ 457200 h 1676400"/>
                <a:gd name="connsiteX3" fmla="*/ 457200 w 2438400"/>
                <a:gd name="connsiteY3" fmla="*/ 121920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1676400">
                  <a:moveTo>
                    <a:pt x="1981200" y="1219200"/>
                  </a:moveTo>
                  <a:lnTo>
                    <a:pt x="1752829" y="457200"/>
                  </a:lnTo>
                  <a:lnTo>
                    <a:pt x="685800" y="457200"/>
                  </a:lnTo>
                  <a:lnTo>
                    <a:pt x="457200" y="121920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: фигура 12">
              <a:extLst>
                <a:ext uri="{FF2B5EF4-FFF2-40B4-BE49-F238E27FC236}">
                  <a16:creationId xmlns:a16="http://schemas.microsoft.com/office/drawing/2014/main" xmlns="" id="{5E05F16F-2C9A-4CA0-8326-BC127A0F7974}"/>
                </a:ext>
              </a:extLst>
            </p:cNvPr>
            <p:cNvSpPr/>
            <p:nvPr/>
          </p:nvSpPr>
          <p:spPr>
            <a:xfrm>
              <a:off x="2496388" y="1514856"/>
              <a:ext cx="2133600" cy="3352800"/>
            </a:xfrm>
            <a:custGeom>
              <a:avLst/>
              <a:gdLst>
                <a:gd name="connsiteX0" fmla="*/ 685724 w 2133600"/>
                <a:gd name="connsiteY0" fmla="*/ 2895600 h 3352800"/>
                <a:gd name="connsiteX1" fmla="*/ 457352 w 2133600"/>
                <a:gd name="connsiteY1" fmla="*/ 2133600 h 3352800"/>
                <a:gd name="connsiteX2" fmla="*/ 457200 w 2133600"/>
                <a:gd name="connsiteY2" fmla="*/ 2133600 h 3352800"/>
                <a:gd name="connsiteX3" fmla="*/ 1523924 w 2133600"/>
                <a:gd name="connsiteY3" fmla="*/ 457200 h 3352800"/>
                <a:gd name="connsiteX4" fmla="*/ 1524229 w 2133600"/>
                <a:gd name="connsiteY4" fmla="*/ 457200 h 3352800"/>
                <a:gd name="connsiteX5" fmla="*/ 1752524 w 2133600"/>
                <a:gd name="connsiteY5" fmla="*/ 1066800 h 3352800"/>
                <a:gd name="connsiteX6" fmla="*/ 685952 w 2133600"/>
                <a:gd name="connsiteY6" fmla="*/ 2895600 h 335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600" h="3352800">
                  <a:moveTo>
                    <a:pt x="685724" y="2895600"/>
                  </a:moveTo>
                  <a:lnTo>
                    <a:pt x="457352" y="2133600"/>
                  </a:lnTo>
                  <a:lnTo>
                    <a:pt x="457200" y="2133600"/>
                  </a:lnTo>
                  <a:lnTo>
                    <a:pt x="1523924" y="457200"/>
                  </a:lnTo>
                  <a:lnTo>
                    <a:pt x="1524229" y="457200"/>
                  </a:lnTo>
                  <a:lnTo>
                    <a:pt x="1752524" y="1066800"/>
                  </a:lnTo>
                  <a:lnTo>
                    <a:pt x="685952" y="28956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: фигура 13">
              <a:extLst>
                <a:ext uri="{FF2B5EF4-FFF2-40B4-BE49-F238E27FC236}">
                  <a16:creationId xmlns:a16="http://schemas.microsoft.com/office/drawing/2014/main" xmlns="" id="{02BEE31A-2505-4767-B525-E1F3AC58412D}"/>
                </a:ext>
              </a:extLst>
            </p:cNvPr>
            <p:cNvSpPr/>
            <p:nvPr/>
          </p:nvSpPr>
          <p:spPr>
            <a:xfrm>
              <a:off x="1429588" y="1514856"/>
              <a:ext cx="3048000" cy="2590800"/>
            </a:xfrm>
            <a:custGeom>
              <a:avLst/>
              <a:gdLst>
                <a:gd name="connsiteX0" fmla="*/ 2590724 w 3048000"/>
                <a:gd name="connsiteY0" fmla="*/ 457200 h 2590800"/>
                <a:gd name="connsiteX1" fmla="*/ 1524000 w 3048000"/>
                <a:gd name="connsiteY1" fmla="*/ 2133600 h 2590800"/>
                <a:gd name="connsiteX2" fmla="*/ 457200 w 3048000"/>
                <a:gd name="connsiteY2" fmla="*/ 2133600 h 2590800"/>
                <a:gd name="connsiteX3" fmla="*/ 1523924 w 3048000"/>
                <a:gd name="connsiteY3" fmla="*/ 457200 h 2590800"/>
                <a:gd name="connsiteX4" fmla="*/ 2591029 w 3048000"/>
                <a:gd name="connsiteY4" fmla="*/ 4572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0" h="2590800">
                  <a:moveTo>
                    <a:pt x="2590724" y="457200"/>
                  </a:moveTo>
                  <a:lnTo>
                    <a:pt x="1524000" y="2133600"/>
                  </a:lnTo>
                  <a:lnTo>
                    <a:pt x="457200" y="2133600"/>
                  </a:lnTo>
                  <a:lnTo>
                    <a:pt x="1523924" y="457200"/>
                  </a:lnTo>
                  <a:lnTo>
                    <a:pt x="2591029" y="45720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: фигура 14">
              <a:extLst>
                <a:ext uri="{FF2B5EF4-FFF2-40B4-BE49-F238E27FC236}">
                  <a16:creationId xmlns:a16="http://schemas.microsoft.com/office/drawing/2014/main" xmlns="" id="{43A13FB0-8AAF-40C4-949C-EBA52921C856}"/>
                </a:ext>
              </a:extLst>
            </p:cNvPr>
            <p:cNvSpPr/>
            <p:nvPr/>
          </p:nvSpPr>
          <p:spPr>
            <a:xfrm>
              <a:off x="1600962" y="3591306"/>
              <a:ext cx="1600200" cy="838200"/>
            </a:xfrm>
            <a:custGeom>
              <a:avLst/>
              <a:gdLst>
                <a:gd name="connsiteX0" fmla="*/ 1581150 w 1600200"/>
                <a:gd name="connsiteY0" fmla="*/ 819150 h 838200"/>
                <a:gd name="connsiteX1" fmla="*/ 1352779 w 1600200"/>
                <a:gd name="connsiteY1" fmla="*/ 57150 h 838200"/>
                <a:gd name="connsiteX2" fmla="*/ 285750 w 1600200"/>
                <a:gd name="connsiteY2" fmla="*/ 57150 h 838200"/>
                <a:gd name="connsiteX3" fmla="*/ 57150 w 1600200"/>
                <a:gd name="connsiteY3" fmla="*/ 81915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0200" h="838200">
                  <a:moveTo>
                    <a:pt x="1581150" y="819150"/>
                  </a:moveTo>
                  <a:lnTo>
                    <a:pt x="1352779" y="57150"/>
                  </a:lnTo>
                  <a:lnTo>
                    <a:pt x="285750" y="57150"/>
                  </a:lnTo>
                  <a:lnTo>
                    <a:pt x="57150" y="81915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8" name="Рисунок 4">
            <a:extLst>
              <a:ext uri="{FF2B5EF4-FFF2-40B4-BE49-F238E27FC236}">
                <a16:creationId xmlns:a16="http://schemas.microsoft.com/office/drawing/2014/main" xmlns="" id="{2E11CC00-89FE-4F55-99D3-133EC59E3D23}"/>
              </a:ext>
            </a:extLst>
          </p:cNvPr>
          <p:cNvGrpSpPr/>
          <p:nvPr/>
        </p:nvGrpSpPr>
        <p:grpSpPr>
          <a:xfrm>
            <a:off x="1122293" y="3209809"/>
            <a:ext cx="1081386" cy="958511"/>
            <a:chOff x="6959528" y="1176291"/>
            <a:chExt cx="4960885" cy="4856260"/>
          </a:xfrm>
        </p:grpSpPr>
        <p:sp>
          <p:nvSpPr>
            <p:cNvPr id="89" name="Полилиния: фигура 19">
              <a:extLst>
                <a:ext uri="{FF2B5EF4-FFF2-40B4-BE49-F238E27FC236}">
                  <a16:creationId xmlns:a16="http://schemas.microsoft.com/office/drawing/2014/main" xmlns="" id="{06AE2C2F-022B-4647-BF25-CD9A9E1BA548}"/>
                </a:ext>
              </a:extLst>
            </p:cNvPr>
            <p:cNvSpPr/>
            <p:nvPr/>
          </p:nvSpPr>
          <p:spPr>
            <a:xfrm>
              <a:off x="6959528" y="1176291"/>
              <a:ext cx="4960883" cy="4407877"/>
            </a:xfrm>
            <a:custGeom>
              <a:avLst/>
              <a:gdLst>
                <a:gd name="connsiteX0" fmla="*/ 4890256 w 4960882"/>
                <a:gd name="connsiteY0" fmla="*/ 125674 h 4407876"/>
                <a:gd name="connsiteX1" fmla="*/ 4771699 w 4960882"/>
                <a:gd name="connsiteY1" fmla="*/ 70341 h 4407876"/>
                <a:gd name="connsiteX2" fmla="*/ 231230 w 4960882"/>
                <a:gd name="connsiteY2" fmla="*/ 70341 h 4407876"/>
                <a:gd name="connsiteX3" fmla="*/ 112673 w 4960882"/>
                <a:gd name="connsiteY3" fmla="*/ 125674 h 4407876"/>
                <a:gd name="connsiteX4" fmla="*/ 63064 w 4960882"/>
                <a:gd name="connsiteY4" fmla="*/ 257910 h 4407876"/>
                <a:gd name="connsiteX5" fmla="*/ 63064 w 4960882"/>
                <a:gd name="connsiteY5" fmla="*/ 4196864 h 4407876"/>
                <a:gd name="connsiteX6" fmla="*/ 112673 w 4960882"/>
                <a:gd name="connsiteY6" fmla="*/ 4329101 h 4407876"/>
                <a:gd name="connsiteX7" fmla="*/ 231230 w 4960882"/>
                <a:gd name="connsiteY7" fmla="*/ 4384434 h 4407876"/>
                <a:gd name="connsiteX8" fmla="*/ 4687616 w 4960882"/>
                <a:gd name="connsiteY8" fmla="*/ 4384434 h 4407876"/>
                <a:gd name="connsiteX9" fmla="*/ 4939865 w 4960882"/>
                <a:gd name="connsiteY9" fmla="*/ 4103080 h 4407876"/>
                <a:gd name="connsiteX10" fmla="*/ 4939865 w 4960882"/>
                <a:gd name="connsiteY10" fmla="*/ 257910 h 4407876"/>
                <a:gd name="connsiteX11" fmla="*/ 4890256 w 4960882"/>
                <a:gd name="connsiteY11" fmla="*/ 125674 h 440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0882" h="4407876">
                  <a:moveTo>
                    <a:pt x="4890256" y="125674"/>
                  </a:moveTo>
                  <a:cubicBezTo>
                    <a:pt x="4859106" y="90049"/>
                    <a:pt x="4816313" y="70076"/>
                    <a:pt x="4771699" y="70341"/>
                  </a:cubicBezTo>
                  <a:lnTo>
                    <a:pt x="231230" y="70341"/>
                  </a:lnTo>
                  <a:cubicBezTo>
                    <a:pt x="186616" y="70076"/>
                    <a:pt x="143823" y="90049"/>
                    <a:pt x="112673" y="125674"/>
                  </a:cubicBezTo>
                  <a:cubicBezTo>
                    <a:pt x="80734" y="160418"/>
                    <a:pt x="62827" y="208149"/>
                    <a:pt x="63064" y="257910"/>
                  </a:cubicBezTo>
                  <a:lnTo>
                    <a:pt x="63064" y="4196864"/>
                  </a:lnTo>
                  <a:cubicBezTo>
                    <a:pt x="62827" y="4246626"/>
                    <a:pt x="80734" y="4294357"/>
                    <a:pt x="112673" y="4329101"/>
                  </a:cubicBezTo>
                  <a:cubicBezTo>
                    <a:pt x="143823" y="4364726"/>
                    <a:pt x="186616" y="4384698"/>
                    <a:pt x="231230" y="4384434"/>
                  </a:cubicBezTo>
                  <a:lnTo>
                    <a:pt x="4687616" y="4384434"/>
                  </a:lnTo>
                  <a:cubicBezTo>
                    <a:pt x="4826929" y="4384434"/>
                    <a:pt x="4939865" y="4258467"/>
                    <a:pt x="4939865" y="4103080"/>
                  </a:cubicBezTo>
                  <a:lnTo>
                    <a:pt x="4939865" y="257910"/>
                  </a:lnTo>
                  <a:cubicBezTo>
                    <a:pt x="4940102" y="208149"/>
                    <a:pt x="4922195" y="160418"/>
                    <a:pt x="4890256" y="12567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: фигура 20">
              <a:extLst>
                <a:ext uri="{FF2B5EF4-FFF2-40B4-BE49-F238E27FC236}">
                  <a16:creationId xmlns:a16="http://schemas.microsoft.com/office/drawing/2014/main" xmlns="" id="{066CCD5A-EE66-4690-995B-D9EB0CB02CF0}"/>
                </a:ext>
              </a:extLst>
            </p:cNvPr>
            <p:cNvSpPr/>
            <p:nvPr/>
          </p:nvSpPr>
          <p:spPr>
            <a:xfrm>
              <a:off x="11415916" y="1231626"/>
              <a:ext cx="504497" cy="4314092"/>
            </a:xfrm>
            <a:custGeom>
              <a:avLst/>
              <a:gdLst>
                <a:gd name="connsiteX0" fmla="*/ 483476 w 504496"/>
                <a:gd name="connsiteY0" fmla="*/ 202575 h 4314092"/>
                <a:gd name="connsiteX1" fmla="*/ 483476 w 504496"/>
                <a:gd name="connsiteY1" fmla="*/ 4047744 h 4314092"/>
                <a:gd name="connsiteX2" fmla="*/ 409483 w 504496"/>
                <a:gd name="connsiteY2" fmla="*/ 4246568 h 4314092"/>
                <a:gd name="connsiteX3" fmla="*/ 63062 w 504496"/>
                <a:gd name="connsiteY3" fmla="*/ 3860175 h 4314092"/>
                <a:gd name="connsiteX4" fmla="*/ 63062 w 504496"/>
                <a:gd name="connsiteY4" fmla="*/ 483929 h 4314092"/>
                <a:gd name="connsiteX5" fmla="*/ 433867 w 504496"/>
                <a:gd name="connsiteY5" fmla="*/ 70338 h 4314092"/>
                <a:gd name="connsiteX6" fmla="*/ 483476 w 504496"/>
                <a:gd name="connsiteY6" fmla="*/ 202575 h 431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496" h="4314092">
                  <a:moveTo>
                    <a:pt x="483476" y="202575"/>
                  </a:moveTo>
                  <a:lnTo>
                    <a:pt x="483476" y="4047744"/>
                  </a:lnTo>
                  <a:cubicBezTo>
                    <a:pt x="483482" y="4122353"/>
                    <a:pt x="456857" y="4193895"/>
                    <a:pt x="409483" y="4246568"/>
                  </a:cubicBezTo>
                  <a:lnTo>
                    <a:pt x="63062" y="3860175"/>
                  </a:lnTo>
                  <a:lnTo>
                    <a:pt x="63062" y="483929"/>
                  </a:lnTo>
                  <a:lnTo>
                    <a:pt x="433867" y="70338"/>
                  </a:lnTo>
                  <a:cubicBezTo>
                    <a:pt x="465807" y="105082"/>
                    <a:pt x="483713" y="152814"/>
                    <a:pt x="483476" y="2025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: фигура 21">
              <a:extLst>
                <a:ext uri="{FF2B5EF4-FFF2-40B4-BE49-F238E27FC236}">
                  <a16:creationId xmlns:a16="http://schemas.microsoft.com/office/drawing/2014/main" xmlns="" id="{B73B1CAD-4BF0-43C3-9BF1-F68ABBE9FC4A}"/>
                </a:ext>
              </a:extLst>
            </p:cNvPr>
            <p:cNvSpPr/>
            <p:nvPr/>
          </p:nvSpPr>
          <p:spPr>
            <a:xfrm>
              <a:off x="6959528" y="1231626"/>
              <a:ext cx="504497" cy="4314092"/>
            </a:xfrm>
            <a:custGeom>
              <a:avLst/>
              <a:gdLst>
                <a:gd name="connsiteX0" fmla="*/ 483478 w 504496"/>
                <a:gd name="connsiteY0" fmla="*/ 483929 h 4314092"/>
                <a:gd name="connsiteX1" fmla="*/ 483478 w 504496"/>
                <a:gd name="connsiteY1" fmla="*/ 3860175 h 4314092"/>
                <a:gd name="connsiteX2" fmla="*/ 112673 w 504496"/>
                <a:gd name="connsiteY2" fmla="*/ 4273765 h 4314092"/>
                <a:gd name="connsiteX3" fmla="*/ 63064 w 504496"/>
                <a:gd name="connsiteY3" fmla="*/ 4141529 h 4314092"/>
                <a:gd name="connsiteX4" fmla="*/ 63064 w 504496"/>
                <a:gd name="connsiteY4" fmla="*/ 202575 h 4314092"/>
                <a:gd name="connsiteX5" fmla="*/ 112673 w 504496"/>
                <a:gd name="connsiteY5" fmla="*/ 70338 h 431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496" h="4314092">
                  <a:moveTo>
                    <a:pt x="483478" y="483929"/>
                  </a:moveTo>
                  <a:lnTo>
                    <a:pt x="483478" y="3860175"/>
                  </a:lnTo>
                  <a:lnTo>
                    <a:pt x="112673" y="4273765"/>
                  </a:lnTo>
                  <a:cubicBezTo>
                    <a:pt x="80734" y="4239022"/>
                    <a:pt x="62827" y="4191290"/>
                    <a:pt x="63064" y="4141529"/>
                  </a:cubicBezTo>
                  <a:lnTo>
                    <a:pt x="63064" y="202575"/>
                  </a:lnTo>
                  <a:cubicBezTo>
                    <a:pt x="62827" y="152814"/>
                    <a:pt x="80734" y="105082"/>
                    <a:pt x="112673" y="703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: фигура 22">
              <a:extLst>
                <a:ext uri="{FF2B5EF4-FFF2-40B4-BE49-F238E27FC236}">
                  <a16:creationId xmlns:a16="http://schemas.microsoft.com/office/drawing/2014/main" xmlns="" id="{C124B5A6-9F3A-49C1-BD00-4EF3E30BF0A0}"/>
                </a:ext>
              </a:extLst>
            </p:cNvPr>
            <p:cNvSpPr/>
            <p:nvPr/>
          </p:nvSpPr>
          <p:spPr>
            <a:xfrm>
              <a:off x="7009139" y="5021463"/>
              <a:ext cx="4876800" cy="562708"/>
            </a:xfrm>
            <a:custGeom>
              <a:avLst/>
              <a:gdLst>
                <a:gd name="connsiteX0" fmla="*/ 4816261 w 4876800"/>
                <a:gd name="connsiteY0" fmla="*/ 456731 h 562707"/>
                <a:gd name="connsiteX1" fmla="*/ 4638005 w 4876800"/>
                <a:gd name="connsiteY1" fmla="*/ 539262 h 562707"/>
                <a:gd name="connsiteX2" fmla="*/ 181619 w 4876800"/>
                <a:gd name="connsiteY2" fmla="*/ 539262 h 562707"/>
                <a:gd name="connsiteX3" fmla="*/ 63062 w 4876800"/>
                <a:gd name="connsiteY3" fmla="*/ 483929 h 562707"/>
                <a:gd name="connsiteX4" fmla="*/ 433867 w 4876800"/>
                <a:gd name="connsiteY4" fmla="*/ 70338 h 562707"/>
                <a:gd name="connsiteX5" fmla="*/ 4469840 w 4876800"/>
                <a:gd name="connsiteY5" fmla="*/ 70338 h 56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6800" h="562707">
                  <a:moveTo>
                    <a:pt x="4816261" y="456731"/>
                  </a:moveTo>
                  <a:cubicBezTo>
                    <a:pt x="4769037" y="509571"/>
                    <a:pt x="4704896" y="539268"/>
                    <a:pt x="4638005" y="539262"/>
                  </a:cubicBezTo>
                  <a:lnTo>
                    <a:pt x="181619" y="539262"/>
                  </a:lnTo>
                  <a:cubicBezTo>
                    <a:pt x="137005" y="539526"/>
                    <a:pt x="94211" y="519554"/>
                    <a:pt x="63062" y="483929"/>
                  </a:cubicBezTo>
                  <a:lnTo>
                    <a:pt x="433867" y="70338"/>
                  </a:lnTo>
                  <a:lnTo>
                    <a:pt x="4469840" y="7033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: фигура 23">
              <a:extLst>
                <a:ext uri="{FF2B5EF4-FFF2-40B4-BE49-F238E27FC236}">
                  <a16:creationId xmlns:a16="http://schemas.microsoft.com/office/drawing/2014/main" xmlns="" id="{2B6E33F0-73C3-4020-86EA-2EF06616B402}"/>
                </a:ext>
              </a:extLst>
            </p:cNvPr>
            <p:cNvSpPr/>
            <p:nvPr/>
          </p:nvSpPr>
          <p:spPr>
            <a:xfrm>
              <a:off x="7379944" y="1645217"/>
              <a:ext cx="4120055" cy="3470031"/>
            </a:xfrm>
            <a:custGeom>
              <a:avLst/>
              <a:gdLst>
                <a:gd name="connsiteX0" fmla="*/ 63062 w 4120055"/>
                <a:gd name="connsiteY0" fmla="*/ 70338 h 3470030"/>
                <a:gd name="connsiteX1" fmla="*/ 4099035 w 4120055"/>
                <a:gd name="connsiteY1" fmla="*/ 70338 h 3470030"/>
                <a:gd name="connsiteX2" fmla="*/ 4099035 w 4120055"/>
                <a:gd name="connsiteY2" fmla="*/ 3446585 h 3470030"/>
                <a:gd name="connsiteX3" fmla="*/ 63062 w 4120055"/>
                <a:gd name="connsiteY3" fmla="*/ 3446585 h 347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0055" h="3470030">
                  <a:moveTo>
                    <a:pt x="63062" y="70338"/>
                  </a:moveTo>
                  <a:lnTo>
                    <a:pt x="4099035" y="70338"/>
                  </a:lnTo>
                  <a:lnTo>
                    <a:pt x="4099035" y="3446585"/>
                  </a:lnTo>
                  <a:lnTo>
                    <a:pt x="63062" y="3446585"/>
                  </a:lnTo>
                  <a:close/>
                </a:path>
              </a:pathLst>
            </a:custGeom>
            <a:solidFill>
              <a:srgbClr val="ECF0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: фигура 24">
              <a:extLst>
                <a:ext uri="{FF2B5EF4-FFF2-40B4-BE49-F238E27FC236}">
                  <a16:creationId xmlns:a16="http://schemas.microsoft.com/office/drawing/2014/main" xmlns="" id="{1721755E-C2F1-46D0-90D3-72BB69A1FA5C}"/>
                </a:ext>
              </a:extLst>
            </p:cNvPr>
            <p:cNvSpPr/>
            <p:nvPr/>
          </p:nvSpPr>
          <p:spPr>
            <a:xfrm>
              <a:off x="7379944" y="1645217"/>
              <a:ext cx="4120055" cy="3470031"/>
            </a:xfrm>
            <a:custGeom>
              <a:avLst/>
              <a:gdLst>
                <a:gd name="connsiteX0" fmla="*/ 4099035 w 4120055"/>
                <a:gd name="connsiteY0" fmla="*/ 70338 h 3470030"/>
                <a:gd name="connsiteX1" fmla="*/ 63062 w 4120055"/>
                <a:gd name="connsiteY1" fmla="*/ 3446585 h 3470030"/>
                <a:gd name="connsiteX2" fmla="*/ 63062 w 4120055"/>
                <a:gd name="connsiteY2" fmla="*/ 70338 h 347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20055" h="3470030">
                  <a:moveTo>
                    <a:pt x="4099035" y="70338"/>
                  </a:moveTo>
                  <a:cubicBezTo>
                    <a:pt x="4099035" y="70338"/>
                    <a:pt x="63062" y="70338"/>
                    <a:pt x="63062" y="3446585"/>
                  </a:cubicBezTo>
                  <a:lnTo>
                    <a:pt x="63062" y="7033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: фигура 25">
              <a:extLst>
                <a:ext uri="{FF2B5EF4-FFF2-40B4-BE49-F238E27FC236}">
                  <a16:creationId xmlns:a16="http://schemas.microsoft.com/office/drawing/2014/main" xmlns="" id="{F0171A42-C5AC-4190-9924-DC6FD102E43E}"/>
                </a:ext>
              </a:extLst>
            </p:cNvPr>
            <p:cNvSpPr/>
            <p:nvPr/>
          </p:nvSpPr>
          <p:spPr>
            <a:xfrm>
              <a:off x="8725268" y="2114140"/>
              <a:ext cx="1429407" cy="281354"/>
            </a:xfrm>
            <a:custGeom>
              <a:avLst/>
              <a:gdLst>
                <a:gd name="connsiteX0" fmla="*/ 1324304 w 1429406"/>
                <a:gd name="connsiteY0" fmla="*/ 257908 h 281353"/>
                <a:gd name="connsiteX1" fmla="*/ 147145 w 1429406"/>
                <a:gd name="connsiteY1" fmla="*/ 257908 h 281353"/>
                <a:gd name="connsiteX2" fmla="*/ 63062 w 1429406"/>
                <a:gd name="connsiteY2" fmla="*/ 164123 h 281353"/>
                <a:gd name="connsiteX3" fmla="*/ 147145 w 1429406"/>
                <a:gd name="connsiteY3" fmla="*/ 70338 h 281353"/>
                <a:gd name="connsiteX4" fmla="*/ 1324304 w 1429406"/>
                <a:gd name="connsiteY4" fmla="*/ 70338 h 281353"/>
                <a:gd name="connsiteX5" fmla="*/ 1408386 w 1429406"/>
                <a:gd name="connsiteY5" fmla="*/ 164123 h 281353"/>
                <a:gd name="connsiteX6" fmla="*/ 1324304 w 1429406"/>
                <a:gd name="connsiteY6" fmla="*/ 257908 h 28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406" h="281353">
                  <a:moveTo>
                    <a:pt x="1324304" y="257908"/>
                  </a:moveTo>
                  <a:lnTo>
                    <a:pt x="147145" y="257908"/>
                  </a:lnTo>
                  <a:cubicBezTo>
                    <a:pt x="100707" y="257908"/>
                    <a:pt x="63062" y="215919"/>
                    <a:pt x="63062" y="164123"/>
                  </a:cubicBezTo>
                  <a:cubicBezTo>
                    <a:pt x="63062" y="112327"/>
                    <a:pt x="100707" y="70338"/>
                    <a:pt x="147145" y="70338"/>
                  </a:cubicBezTo>
                  <a:lnTo>
                    <a:pt x="1324304" y="70338"/>
                  </a:lnTo>
                  <a:cubicBezTo>
                    <a:pt x="1370741" y="70338"/>
                    <a:pt x="1408386" y="112327"/>
                    <a:pt x="1408386" y="164123"/>
                  </a:cubicBezTo>
                  <a:cubicBezTo>
                    <a:pt x="1408386" y="215919"/>
                    <a:pt x="1370741" y="257908"/>
                    <a:pt x="1324304" y="257908"/>
                  </a:cubicBezTo>
                  <a:close/>
                </a:path>
              </a:pathLst>
            </a:custGeom>
            <a:solidFill>
              <a:srgbClr val="BDC3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: фигура 26">
              <a:extLst>
                <a:ext uri="{FF2B5EF4-FFF2-40B4-BE49-F238E27FC236}">
                  <a16:creationId xmlns:a16="http://schemas.microsoft.com/office/drawing/2014/main" xmlns="" id="{A018C249-9C4A-4C75-9452-58EB6169B19C}"/>
                </a:ext>
              </a:extLst>
            </p:cNvPr>
            <p:cNvSpPr/>
            <p:nvPr/>
          </p:nvSpPr>
          <p:spPr>
            <a:xfrm>
              <a:off x="7884440" y="4177401"/>
              <a:ext cx="1429407" cy="281354"/>
            </a:xfrm>
            <a:custGeom>
              <a:avLst/>
              <a:gdLst>
                <a:gd name="connsiteX0" fmla="*/ 1324304 w 1429406"/>
                <a:gd name="connsiteY0" fmla="*/ 257908 h 281353"/>
                <a:gd name="connsiteX1" fmla="*/ 147145 w 1429406"/>
                <a:gd name="connsiteY1" fmla="*/ 257908 h 281353"/>
                <a:gd name="connsiteX2" fmla="*/ 63062 w 1429406"/>
                <a:gd name="connsiteY2" fmla="*/ 164123 h 281353"/>
                <a:gd name="connsiteX3" fmla="*/ 147145 w 1429406"/>
                <a:gd name="connsiteY3" fmla="*/ 70338 h 281353"/>
                <a:gd name="connsiteX4" fmla="*/ 1324304 w 1429406"/>
                <a:gd name="connsiteY4" fmla="*/ 70338 h 281353"/>
                <a:gd name="connsiteX5" fmla="*/ 1408386 w 1429406"/>
                <a:gd name="connsiteY5" fmla="*/ 164123 h 281353"/>
                <a:gd name="connsiteX6" fmla="*/ 1324304 w 1429406"/>
                <a:gd name="connsiteY6" fmla="*/ 257908 h 28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406" h="281353">
                  <a:moveTo>
                    <a:pt x="1324304" y="257908"/>
                  </a:moveTo>
                  <a:lnTo>
                    <a:pt x="147145" y="257908"/>
                  </a:lnTo>
                  <a:cubicBezTo>
                    <a:pt x="100707" y="257908"/>
                    <a:pt x="63062" y="215919"/>
                    <a:pt x="63062" y="164123"/>
                  </a:cubicBezTo>
                  <a:cubicBezTo>
                    <a:pt x="63062" y="112327"/>
                    <a:pt x="100707" y="70338"/>
                    <a:pt x="147145" y="70338"/>
                  </a:cubicBezTo>
                  <a:lnTo>
                    <a:pt x="1324304" y="70338"/>
                  </a:lnTo>
                  <a:cubicBezTo>
                    <a:pt x="1370741" y="70338"/>
                    <a:pt x="1408386" y="112327"/>
                    <a:pt x="1408386" y="164123"/>
                  </a:cubicBezTo>
                  <a:cubicBezTo>
                    <a:pt x="1408386" y="215919"/>
                    <a:pt x="1370741" y="257908"/>
                    <a:pt x="1324304" y="257908"/>
                  </a:cubicBezTo>
                  <a:close/>
                </a:path>
              </a:pathLst>
            </a:custGeom>
            <a:solidFill>
              <a:srgbClr val="95A5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: фигура 27">
              <a:extLst>
                <a:ext uri="{FF2B5EF4-FFF2-40B4-BE49-F238E27FC236}">
                  <a16:creationId xmlns:a16="http://schemas.microsoft.com/office/drawing/2014/main" xmlns="" id="{FB84E608-5639-4ED1-9352-3AAE9FA7A19D}"/>
                </a:ext>
              </a:extLst>
            </p:cNvPr>
            <p:cNvSpPr/>
            <p:nvPr/>
          </p:nvSpPr>
          <p:spPr>
            <a:xfrm>
              <a:off x="8473020" y="2583063"/>
              <a:ext cx="1933903" cy="281354"/>
            </a:xfrm>
            <a:custGeom>
              <a:avLst/>
              <a:gdLst>
                <a:gd name="connsiteX0" fmla="*/ 1828800 w 1933903"/>
                <a:gd name="connsiteY0" fmla="*/ 257908 h 281353"/>
                <a:gd name="connsiteX1" fmla="*/ 147145 w 1933903"/>
                <a:gd name="connsiteY1" fmla="*/ 257908 h 281353"/>
                <a:gd name="connsiteX2" fmla="*/ 63062 w 1933903"/>
                <a:gd name="connsiteY2" fmla="*/ 164123 h 281353"/>
                <a:gd name="connsiteX3" fmla="*/ 147145 w 1933903"/>
                <a:gd name="connsiteY3" fmla="*/ 70338 h 281353"/>
                <a:gd name="connsiteX4" fmla="*/ 1828800 w 1933903"/>
                <a:gd name="connsiteY4" fmla="*/ 70338 h 281353"/>
                <a:gd name="connsiteX5" fmla="*/ 1912883 w 1933903"/>
                <a:gd name="connsiteY5" fmla="*/ 164123 h 281353"/>
                <a:gd name="connsiteX6" fmla="*/ 1828800 w 1933903"/>
                <a:gd name="connsiteY6" fmla="*/ 257908 h 28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3903" h="281353">
                  <a:moveTo>
                    <a:pt x="1828800" y="257908"/>
                  </a:moveTo>
                  <a:lnTo>
                    <a:pt x="147145" y="257908"/>
                  </a:lnTo>
                  <a:cubicBezTo>
                    <a:pt x="100707" y="257908"/>
                    <a:pt x="63062" y="215919"/>
                    <a:pt x="63062" y="164123"/>
                  </a:cubicBezTo>
                  <a:cubicBezTo>
                    <a:pt x="63062" y="112327"/>
                    <a:pt x="100707" y="70338"/>
                    <a:pt x="147145" y="70338"/>
                  </a:cubicBezTo>
                  <a:lnTo>
                    <a:pt x="1828800" y="70338"/>
                  </a:lnTo>
                  <a:cubicBezTo>
                    <a:pt x="1875238" y="70338"/>
                    <a:pt x="1912883" y="112327"/>
                    <a:pt x="1912883" y="164123"/>
                  </a:cubicBezTo>
                  <a:cubicBezTo>
                    <a:pt x="1912883" y="215919"/>
                    <a:pt x="1875238" y="257908"/>
                    <a:pt x="1828800" y="257908"/>
                  </a:cubicBezTo>
                  <a:close/>
                </a:path>
              </a:pathLst>
            </a:custGeom>
            <a:solidFill>
              <a:srgbClr val="BDC3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: фигура 28">
              <a:extLst>
                <a:ext uri="{FF2B5EF4-FFF2-40B4-BE49-F238E27FC236}">
                  <a16:creationId xmlns:a16="http://schemas.microsoft.com/office/drawing/2014/main" xmlns="" id="{65DACF7B-1948-4490-B866-D20D12548A44}"/>
                </a:ext>
              </a:extLst>
            </p:cNvPr>
            <p:cNvSpPr/>
            <p:nvPr/>
          </p:nvSpPr>
          <p:spPr>
            <a:xfrm>
              <a:off x="9902424" y="4625782"/>
              <a:ext cx="840828" cy="1406769"/>
            </a:xfrm>
            <a:custGeom>
              <a:avLst/>
              <a:gdLst>
                <a:gd name="connsiteX0" fmla="*/ 63062 w 840827"/>
                <a:gd name="connsiteY0" fmla="*/ 70338 h 1406769"/>
                <a:gd name="connsiteX1" fmla="*/ 63064 w 840827"/>
                <a:gd name="connsiteY1" fmla="*/ 1287663 h 1406769"/>
                <a:gd name="connsiteX2" fmla="*/ 102803 w 840827"/>
                <a:gd name="connsiteY2" fmla="*/ 1368001 h 1406769"/>
                <a:gd name="connsiteX3" fmla="*/ 184984 w 840827"/>
                <a:gd name="connsiteY3" fmla="*/ 1372069 h 1406769"/>
                <a:gd name="connsiteX4" fmla="*/ 403599 w 840827"/>
                <a:gd name="connsiteY4" fmla="*/ 1249211 h 1406769"/>
                <a:gd name="connsiteX5" fmla="*/ 479274 w 840827"/>
                <a:gd name="connsiteY5" fmla="*/ 1249211 h 1406769"/>
                <a:gd name="connsiteX6" fmla="*/ 697889 w 840827"/>
                <a:gd name="connsiteY6" fmla="*/ 1372069 h 1406769"/>
                <a:gd name="connsiteX7" fmla="*/ 780070 w 840827"/>
                <a:gd name="connsiteY7" fmla="*/ 1368001 h 1406769"/>
                <a:gd name="connsiteX8" fmla="*/ 819809 w 840827"/>
                <a:gd name="connsiteY8" fmla="*/ 1287663 h 1406769"/>
                <a:gd name="connsiteX9" fmla="*/ 819811 w 840827"/>
                <a:gd name="connsiteY9" fmla="*/ 70338 h 140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827" h="1406769">
                  <a:moveTo>
                    <a:pt x="63062" y="70338"/>
                  </a:moveTo>
                  <a:lnTo>
                    <a:pt x="63064" y="1287663"/>
                  </a:lnTo>
                  <a:cubicBezTo>
                    <a:pt x="62859" y="1320334"/>
                    <a:pt x="77915" y="1350771"/>
                    <a:pt x="102803" y="1368001"/>
                  </a:cubicBezTo>
                  <a:cubicBezTo>
                    <a:pt x="127691" y="1385231"/>
                    <a:pt x="158825" y="1386772"/>
                    <a:pt x="184984" y="1372069"/>
                  </a:cubicBezTo>
                  <a:lnTo>
                    <a:pt x="403599" y="1249211"/>
                  </a:lnTo>
                  <a:cubicBezTo>
                    <a:pt x="427452" y="1236084"/>
                    <a:pt x="455422" y="1236084"/>
                    <a:pt x="479274" y="1249211"/>
                  </a:cubicBezTo>
                  <a:lnTo>
                    <a:pt x="697889" y="1372069"/>
                  </a:lnTo>
                  <a:cubicBezTo>
                    <a:pt x="724048" y="1386772"/>
                    <a:pt x="755182" y="1385231"/>
                    <a:pt x="780070" y="1368001"/>
                  </a:cubicBezTo>
                  <a:cubicBezTo>
                    <a:pt x="804959" y="1350771"/>
                    <a:pt x="820014" y="1320334"/>
                    <a:pt x="819809" y="1287663"/>
                  </a:cubicBezTo>
                  <a:lnTo>
                    <a:pt x="819811" y="7033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: фигура 29">
              <a:extLst>
                <a:ext uri="{FF2B5EF4-FFF2-40B4-BE49-F238E27FC236}">
                  <a16:creationId xmlns:a16="http://schemas.microsoft.com/office/drawing/2014/main" xmlns="" id="{D92D91DB-CA46-4F37-97F9-D870EFA63A96}"/>
                </a:ext>
              </a:extLst>
            </p:cNvPr>
            <p:cNvSpPr/>
            <p:nvPr/>
          </p:nvSpPr>
          <p:spPr>
            <a:xfrm>
              <a:off x="7884440" y="3145770"/>
              <a:ext cx="1429407" cy="937846"/>
            </a:xfrm>
            <a:custGeom>
              <a:avLst/>
              <a:gdLst>
                <a:gd name="connsiteX0" fmla="*/ 1324304 w 1429406"/>
                <a:gd name="connsiteY0" fmla="*/ 914400 h 937846"/>
                <a:gd name="connsiteX1" fmla="*/ 736649 w 1429406"/>
                <a:gd name="connsiteY1" fmla="*/ 742399 h 937846"/>
                <a:gd name="connsiteX2" fmla="*/ 147145 w 1429406"/>
                <a:gd name="connsiteY2" fmla="*/ 914400 h 937846"/>
                <a:gd name="connsiteX3" fmla="*/ 63062 w 1429406"/>
                <a:gd name="connsiteY3" fmla="*/ 820615 h 937846"/>
                <a:gd name="connsiteX4" fmla="*/ 147145 w 1429406"/>
                <a:gd name="connsiteY4" fmla="*/ 726831 h 937846"/>
                <a:gd name="connsiteX5" fmla="*/ 583366 w 1429406"/>
                <a:gd name="connsiteY5" fmla="*/ 619822 h 937846"/>
                <a:gd name="connsiteX6" fmla="*/ 429074 w 1429406"/>
                <a:gd name="connsiteY6" fmla="*/ 311740 h 937846"/>
                <a:gd name="connsiteX7" fmla="*/ 735724 w 1429406"/>
                <a:gd name="connsiteY7" fmla="*/ 70338 h 937846"/>
                <a:gd name="connsiteX8" fmla="*/ 1042374 w 1429406"/>
                <a:gd name="connsiteY8" fmla="*/ 311740 h 937846"/>
                <a:gd name="connsiteX9" fmla="*/ 888166 w 1429406"/>
                <a:gd name="connsiteY9" fmla="*/ 620385 h 937846"/>
                <a:gd name="connsiteX10" fmla="*/ 1324304 w 1429406"/>
                <a:gd name="connsiteY10" fmla="*/ 726831 h 937846"/>
                <a:gd name="connsiteX11" fmla="*/ 1408386 w 1429406"/>
                <a:gd name="connsiteY11" fmla="*/ 820615 h 937846"/>
                <a:gd name="connsiteX12" fmla="*/ 1324304 w 1429406"/>
                <a:gd name="connsiteY12" fmla="*/ 914400 h 937846"/>
                <a:gd name="connsiteX13" fmla="*/ 735724 w 1429406"/>
                <a:gd name="connsiteY13" fmla="*/ 257908 h 937846"/>
                <a:gd name="connsiteX14" fmla="*/ 597240 w 1429406"/>
                <a:gd name="connsiteY14" fmla="*/ 311740 h 937846"/>
                <a:gd name="connsiteX15" fmla="*/ 735052 w 1429406"/>
                <a:gd name="connsiteY15" fmla="*/ 517503 h 937846"/>
                <a:gd name="connsiteX16" fmla="*/ 874208 w 1429406"/>
                <a:gd name="connsiteY16" fmla="*/ 311740 h 937846"/>
                <a:gd name="connsiteX17" fmla="*/ 735724 w 1429406"/>
                <a:gd name="connsiteY17" fmla="*/ 257908 h 93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9406" h="937846">
                  <a:moveTo>
                    <a:pt x="1324304" y="914400"/>
                  </a:moveTo>
                  <a:cubicBezTo>
                    <a:pt x="1118415" y="914404"/>
                    <a:pt x="916008" y="855161"/>
                    <a:pt x="736649" y="742399"/>
                  </a:cubicBezTo>
                  <a:cubicBezTo>
                    <a:pt x="556989" y="856178"/>
                    <a:pt x="353742" y="915480"/>
                    <a:pt x="147145" y="914400"/>
                  </a:cubicBezTo>
                  <a:cubicBezTo>
                    <a:pt x="100707" y="914400"/>
                    <a:pt x="63062" y="872411"/>
                    <a:pt x="63062" y="820615"/>
                  </a:cubicBezTo>
                  <a:cubicBezTo>
                    <a:pt x="63062" y="768820"/>
                    <a:pt x="100707" y="726831"/>
                    <a:pt x="147145" y="726831"/>
                  </a:cubicBezTo>
                  <a:cubicBezTo>
                    <a:pt x="297857" y="727576"/>
                    <a:pt x="446841" y="691029"/>
                    <a:pt x="583366" y="619822"/>
                  </a:cubicBezTo>
                  <a:cubicBezTo>
                    <a:pt x="496098" y="545204"/>
                    <a:pt x="440280" y="433749"/>
                    <a:pt x="429074" y="311740"/>
                  </a:cubicBezTo>
                  <a:cubicBezTo>
                    <a:pt x="429074" y="255469"/>
                    <a:pt x="451188" y="70338"/>
                    <a:pt x="735724" y="70338"/>
                  </a:cubicBezTo>
                  <a:cubicBezTo>
                    <a:pt x="1020260" y="70338"/>
                    <a:pt x="1042374" y="255094"/>
                    <a:pt x="1042374" y="311740"/>
                  </a:cubicBezTo>
                  <a:cubicBezTo>
                    <a:pt x="1031225" y="433902"/>
                    <a:pt x="975446" y="545545"/>
                    <a:pt x="888166" y="620385"/>
                  </a:cubicBezTo>
                  <a:cubicBezTo>
                    <a:pt x="1024740" y="691269"/>
                    <a:pt x="1173669" y="727617"/>
                    <a:pt x="1324304" y="726831"/>
                  </a:cubicBezTo>
                  <a:cubicBezTo>
                    <a:pt x="1370741" y="726831"/>
                    <a:pt x="1408386" y="768820"/>
                    <a:pt x="1408386" y="820615"/>
                  </a:cubicBezTo>
                  <a:cubicBezTo>
                    <a:pt x="1408386" y="872411"/>
                    <a:pt x="1370741" y="914400"/>
                    <a:pt x="1324304" y="914400"/>
                  </a:cubicBezTo>
                  <a:close/>
                  <a:moveTo>
                    <a:pt x="735724" y="257908"/>
                  </a:moveTo>
                  <a:cubicBezTo>
                    <a:pt x="671821" y="257908"/>
                    <a:pt x="597240" y="271975"/>
                    <a:pt x="597240" y="311740"/>
                  </a:cubicBezTo>
                  <a:cubicBezTo>
                    <a:pt x="597240" y="351505"/>
                    <a:pt x="634993" y="431597"/>
                    <a:pt x="735052" y="517503"/>
                  </a:cubicBezTo>
                  <a:cubicBezTo>
                    <a:pt x="824516" y="441163"/>
                    <a:pt x="874208" y="361352"/>
                    <a:pt x="874208" y="311740"/>
                  </a:cubicBezTo>
                  <a:cubicBezTo>
                    <a:pt x="874208" y="271975"/>
                    <a:pt x="799627" y="257908"/>
                    <a:pt x="735724" y="257908"/>
                  </a:cubicBezTo>
                  <a:close/>
                </a:path>
              </a:pathLst>
            </a:custGeom>
            <a:solidFill>
              <a:srgbClr val="95A5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: фигура 30">
              <a:extLst>
                <a:ext uri="{FF2B5EF4-FFF2-40B4-BE49-F238E27FC236}">
                  <a16:creationId xmlns:a16="http://schemas.microsoft.com/office/drawing/2014/main" xmlns="" id="{5F5C4E77-C634-4A20-AC85-3E2A5E3FFFC2}"/>
                </a:ext>
              </a:extLst>
            </p:cNvPr>
            <p:cNvSpPr/>
            <p:nvPr/>
          </p:nvSpPr>
          <p:spPr>
            <a:xfrm>
              <a:off x="9482013" y="3145770"/>
              <a:ext cx="1681655" cy="1875692"/>
            </a:xfrm>
            <a:custGeom>
              <a:avLst/>
              <a:gdLst>
                <a:gd name="connsiteX0" fmla="*/ 1660635 w 1681655"/>
                <a:gd name="connsiteY0" fmla="*/ 961292 h 1875692"/>
                <a:gd name="connsiteX1" fmla="*/ 1444626 w 1681655"/>
                <a:gd name="connsiteY1" fmla="*/ 1230548 h 1875692"/>
                <a:gd name="connsiteX2" fmla="*/ 1426632 w 1681655"/>
                <a:gd name="connsiteY2" fmla="*/ 1591337 h 1875692"/>
                <a:gd name="connsiteX3" fmla="*/ 1103250 w 1681655"/>
                <a:gd name="connsiteY3" fmla="*/ 1611314 h 1875692"/>
                <a:gd name="connsiteX4" fmla="*/ 861848 w 1681655"/>
                <a:gd name="connsiteY4" fmla="*/ 1852246 h 1875692"/>
                <a:gd name="connsiteX5" fmla="*/ 620447 w 1681655"/>
                <a:gd name="connsiteY5" fmla="*/ 1611314 h 1875692"/>
                <a:gd name="connsiteX6" fmla="*/ 296980 w 1681655"/>
                <a:gd name="connsiteY6" fmla="*/ 1591244 h 1875692"/>
                <a:gd name="connsiteX7" fmla="*/ 279071 w 1681655"/>
                <a:gd name="connsiteY7" fmla="*/ 1230548 h 1875692"/>
                <a:gd name="connsiteX8" fmla="*/ 63062 w 1681655"/>
                <a:gd name="connsiteY8" fmla="*/ 961292 h 1875692"/>
                <a:gd name="connsiteX9" fmla="*/ 279071 w 1681655"/>
                <a:gd name="connsiteY9" fmla="*/ 692037 h 1875692"/>
                <a:gd name="connsiteX10" fmla="*/ 297064 w 1681655"/>
                <a:gd name="connsiteY10" fmla="*/ 331247 h 1875692"/>
                <a:gd name="connsiteX11" fmla="*/ 620447 w 1681655"/>
                <a:gd name="connsiteY11" fmla="*/ 311271 h 1875692"/>
                <a:gd name="connsiteX12" fmla="*/ 861848 w 1681655"/>
                <a:gd name="connsiteY12" fmla="*/ 70338 h 1875692"/>
                <a:gd name="connsiteX13" fmla="*/ 1103250 w 1681655"/>
                <a:gd name="connsiteY13" fmla="*/ 311271 h 1875692"/>
                <a:gd name="connsiteX14" fmla="*/ 1426716 w 1681655"/>
                <a:gd name="connsiteY14" fmla="*/ 331341 h 1875692"/>
                <a:gd name="connsiteX15" fmla="*/ 1444626 w 1681655"/>
                <a:gd name="connsiteY15" fmla="*/ 692037 h 1875692"/>
                <a:gd name="connsiteX16" fmla="*/ 1660635 w 1681655"/>
                <a:gd name="connsiteY16" fmla="*/ 961292 h 187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1655" h="1875692">
                  <a:moveTo>
                    <a:pt x="1660635" y="961292"/>
                  </a:moveTo>
                  <a:cubicBezTo>
                    <a:pt x="1660635" y="1069426"/>
                    <a:pt x="1479604" y="1136482"/>
                    <a:pt x="1444626" y="1230548"/>
                  </a:cubicBezTo>
                  <a:cubicBezTo>
                    <a:pt x="1408386" y="1327990"/>
                    <a:pt x="1492469" y="1517904"/>
                    <a:pt x="1426632" y="1591337"/>
                  </a:cubicBezTo>
                  <a:cubicBezTo>
                    <a:pt x="1360795" y="1664771"/>
                    <a:pt x="1190528" y="1570986"/>
                    <a:pt x="1103250" y="1611314"/>
                  </a:cubicBezTo>
                  <a:cubicBezTo>
                    <a:pt x="1018915" y="1650328"/>
                    <a:pt x="958796" y="1852246"/>
                    <a:pt x="861848" y="1852246"/>
                  </a:cubicBezTo>
                  <a:cubicBezTo>
                    <a:pt x="764901" y="1852246"/>
                    <a:pt x="704782" y="1650328"/>
                    <a:pt x="620447" y="1611314"/>
                  </a:cubicBezTo>
                  <a:cubicBezTo>
                    <a:pt x="533085" y="1570892"/>
                    <a:pt x="362817" y="1664677"/>
                    <a:pt x="296980" y="1591244"/>
                  </a:cubicBezTo>
                  <a:cubicBezTo>
                    <a:pt x="231144" y="1517810"/>
                    <a:pt x="315226" y="1327896"/>
                    <a:pt x="279071" y="1230548"/>
                  </a:cubicBezTo>
                  <a:cubicBezTo>
                    <a:pt x="244092" y="1136482"/>
                    <a:pt x="63062" y="1069426"/>
                    <a:pt x="63062" y="961292"/>
                  </a:cubicBezTo>
                  <a:cubicBezTo>
                    <a:pt x="63062" y="853159"/>
                    <a:pt x="244092" y="786103"/>
                    <a:pt x="279071" y="692037"/>
                  </a:cubicBezTo>
                  <a:cubicBezTo>
                    <a:pt x="315310" y="594595"/>
                    <a:pt x="231228" y="404681"/>
                    <a:pt x="297064" y="331247"/>
                  </a:cubicBezTo>
                  <a:cubicBezTo>
                    <a:pt x="362901" y="257814"/>
                    <a:pt x="533169" y="351599"/>
                    <a:pt x="620447" y="311271"/>
                  </a:cubicBezTo>
                  <a:cubicBezTo>
                    <a:pt x="704530" y="272257"/>
                    <a:pt x="764901" y="70338"/>
                    <a:pt x="861848" y="70338"/>
                  </a:cubicBezTo>
                  <a:cubicBezTo>
                    <a:pt x="958796" y="70338"/>
                    <a:pt x="1018915" y="272257"/>
                    <a:pt x="1103250" y="311271"/>
                  </a:cubicBezTo>
                  <a:cubicBezTo>
                    <a:pt x="1190612" y="351692"/>
                    <a:pt x="1360880" y="257908"/>
                    <a:pt x="1426716" y="331341"/>
                  </a:cubicBezTo>
                  <a:cubicBezTo>
                    <a:pt x="1492553" y="404774"/>
                    <a:pt x="1408470" y="594688"/>
                    <a:pt x="1444626" y="692037"/>
                  </a:cubicBezTo>
                  <a:cubicBezTo>
                    <a:pt x="1479604" y="786103"/>
                    <a:pt x="1660635" y="853159"/>
                    <a:pt x="1660635" y="96129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: фигура 31">
              <a:extLst>
                <a:ext uri="{FF2B5EF4-FFF2-40B4-BE49-F238E27FC236}">
                  <a16:creationId xmlns:a16="http://schemas.microsoft.com/office/drawing/2014/main" xmlns="" id="{374AED09-82DB-4D9A-97E3-FE01725B41DF}"/>
                </a:ext>
              </a:extLst>
            </p:cNvPr>
            <p:cNvSpPr/>
            <p:nvPr/>
          </p:nvSpPr>
          <p:spPr>
            <a:xfrm>
              <a:off x="9986509" y="3708478"/>
              <a:ext cx="672662" cy="750277"/>
            </a:xfrm>
            <a:custGeom>
              <a:avLst/>
              <a:gdLst>
                <a:gd name="connsiteX0" fmla="*/ 651641 w 672662"/>
                <a:gd name="connsiteY0" fmla="*/ 398585 h 750276"/>
                <a:gd name="connsiteX1" fmla="*/ 357352 w 672662"/>
                <a:gd name="connsiteY1" fmla="*/ 726831 h 750276"/>
                <a:gd name="connsiteX2" fmla="*/ 63062 w 672662"/>
                <a:gd name="connsiteY2" fmla="*/ 398585 h 750276"/>
                <a:gd name="connsiteX3" fmla="*/ 357352 w 672662"/>
                <a:gd name="connsiteY3" fmla="*/ 70338 h 750276"/>
                <a:gd name="connsiteX4" fmla="*/ 651641 w 672662"/>
                <a:gd name="connsiteY4" fmla="*/ 398585 h 75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2662" h="750276">
                  <a:moveTo>
                    <a:pt x="651641" y="398585"/>
                  </a:moveTo>
                  <a:cubicBezTo>
                    <a:pt x="651641" y="579870"/>
                    <a:pt x="519883" y="726831"/>
                    <a:pt x="357352" y="726831"/>
                  </a:cubicBezTo>
                  <a:cubicBezTo>
                    <a:pt x="194820" y="726831"/>
                    <a:pt x="63062" y="579870"/>
                    <a:pt x="63062" y="398585"/>
                  </a:cubicBezTo>
                  <a:cubicBezTo>
                    <a:pt x="63062" y="217299"/>
                    <a:pt x="194820" y="70338"/>
                    <a:pt x="357352" y="70338"/>
                  </a:cubicBezTo>
                  <a:cubicBezTo>
                    <a:pt x="519883" y="70338"/>
                    <a:pt x="651641" y="217299"/>
                    <a:pt x="651641" y="39858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02" name="Овал 101"/>
          <p:cNvSpPr/>
          <p:nvPr/>
        </p:nvSpPr>
        <p:spPr bwMode="auto">
          <a:xfrm>
            <a:off x="708955" y="1408662"/>
            <a:ext cx="905042" cy="905042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ct val="50000"/>
              </a:spcBef>
              <a:buClr>
                <a:srgbClr val="0066CC"/>
              </a:buClr>
              <a:buFont typeface="Wingdings" pitchFamily="2" charset="2"/>
              <a:buNone/>
            </a:pPr>
            <a:r>
              <a:rPr lang="ru-RU" sz="4000" b="1" baseline="0" smtClean="0">
                <a:solidFill>
                  <a:schemeClr val="accent1"/>
                </a:solidFill>
                <a:latin typeface="+mj-lt"/>
              </a:rPr>
              <a:t>1</a:t>
            </a:r>
            <a:endParaRPr lang="ru-RU" sz="4000" b="1" baseline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3" name="Овал 102"/>
          <p:cNvSpPr/>
          <p:nvPr/>
        </p:nvSpPr>
        <p:spPr bwMode="auto">
          <a:xfrm>
            <a:off x="708955" y="3208726"/>
            <a:ext cx="905042" cy="905042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ct val="50000"/>
              </a:spcBef>
              <a:buClr>
                <a:srgbClr val="0066CC"/>
              </a:buClr>
              <a:buFont typeface="Wingdings" pitchFamily="2" charset="2"/>
              <a:buNone/>
            </a:pPr>
            <a:r>
              <a:rPr lang="en-US" sz="4000" b="1" baseline="0" smtClean="0">
                <a:solidFill>
                  <a:schemeClr val="accent1"/>
                </a:solidFill>
                <a:latin typeface="+mj-lt"/>
              </a:rPr>
              <a:t>2</a:t>
            </a:r>
            <a:endParaRPr lang="ru-RU" sz="4000" b="1" baseline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4" name="Овал 103"/>
          <p:cNvSpPr/>
          <p:nvPr/>
        </p:nvSpPr>
        <p:spPr bwMode="auto">
          <a:xfrm>
            <a:off x="708955" y="4884319"/>
            <a:ext cx="905042" cy="905042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ct val="50000"/>
              </a:spcBef>
              <a:buClr>
                <a:srgbClr val="0066CC"/>
              </a:buClr>
              <a:buFont typeface="Wingdings" pitchFamily="2" charset="2"/>
              <a:buNone/>
            </a:pPr>
            <a:r>
              <a:rPr lang="en-US" sz="4000" b="1" baseline="0" smtClean="0">
                <a:solidFill>
                  <a:schemeClr val="accent1"/>
                </a:solidFill>
                <a:latin typeface="+mj-lt"/>
              </a:rPr>
              <a:t>3</a:t>
            </a:r>
            <a:endParaRPr lang="ru-RU" sz="4000" b="1" baseline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282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67826" y="2104007"/>
            <a:ext cx="5840668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altLang="ru-RU" sz="6000" b="1" smtClean="0">
                <a:solidFill>
                  <a:schemeClr val="bg1"/>
                </a:solidFill>
              </a:rPr>
              <a:t>Спасибо за внимание!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62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66F90410-A216-4D2A-BDDC-3BACBBF5B8EB}"/>
              </a:ext>
            </a:extLst>
          </p:cNvPr>
          <p:cNvSpPr/>
          <p:nvPr/>
        </p:nvSpPr>
        <p:spPr bwMode="auto">
          <a:xfrm>
            <a:off x="3554488" y="5562600"/>
            <a:ext cx="8300960" cy="889000"/>
          </a:xfrm>
          <a:prstGeom prst="rect">
            <a:avLst/>
          </a:prstGeom>
          <a:solidFill>
            <a:schemeClr val="accent3"/>
          </a:solidFill>
          <a:ln w="25400" algn="ctr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ct val="50000"/>
              </a:spcBef>
              <a:buClr>
                <a:srgbClr val="0066CC"/>
              </a:buClr>
              <a:buFont typeface="Wingdings" pitchFamily="2" charset="2"/>
              <a:buNone/>
            </a:pPr>
            <a:endParaRPr lang="ru-RU" sz="3200" baseline="0">
              <a:solidFill>
                <a:srgbClr val="0066CC"/>
              </a:solidFill>
              <a:latin typeface="Arial Rounded MT Bold" pitchFamily="34" charset="0"/>
            </a:endParaRPr>
          </a:p>
        </p:txBody>
      </p:sp>
      <p:pic>
        <p:nvPicPr>
          <p:cNvPr id="13" name="Picture 6" descr="C:\Documents and Settings\Administrator\Desktop\EN+ PPT\EN+ 23.10.2009 PPT\source\blue plashka (2).png"/>
          <p:cNvPicPr>
            <a:picLocks noChangeAspect="1" noChangeArrowheads="1"/>
          </p:cNvPicPr>
          <p:nvPr/>
        </p:nvPicPr>
        <p:blipFill>
          <a:blip r:embed="rId2" cstate="print"/>
          <a:srcRect l="1315" r="1518"/>
          <a:stretch>
            <a:fillRect/>
          </a:stretch>
        </p:blipFill>
        <p:spPr bwMode="auto">
          <a:xfrm>
            <a:off x="0" y="-152400"/>
            <a:ext cx="1219041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67850" y="244342"/>
            <a:ext cx="7175949" cy="36004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z="2400" smtClean="0">
                <a:solidFill>
                  <a:schemeClr val="bg1"/>
                </a:solidFill>
              </a:rPr>
              <a:t>Чинейское месторождение</a:t>
            </a:r>
            <a:endParaRPr lang="en-US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6624479" y="6091926"/>
            <a:ext cx="1111435" cy="3077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  <a:buClr>
                <a:srgbClr val="0066CC"/>
              </a:buClr>
              <a:buFont typeface="Wingdings" pitchFamily="2" charset="2"/>
              <a:buNone/>
            </a:pPr>
            <a:r>
              <a:rPr lang="ru-RU" sz="1400" b="1" baseline="0" smtClean="0">
                <a:solidFill>
                  <a:schemeClr val="bg1"/>
                </a:solidFill>
                <a:latin typeface="+mj-lt"/>
              </a:rPr>
              <a:t>Медь</a:t>
            </a:r>
            <a:endParaRPr lang="ru-RU" sz="1400" b="1" baseline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7635026" y="6091926"/>
            <a:ext cx="1111435" cy="3077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  <a:buClr>
                <a:srgbClr val="0066CC"/>
              </a:buClr>
              <a:buFont typeface="Wingdings" pitchFamily="2" charset="2"/>
              <a:buNone/>
            </a:pPr>
            <a:r>
              <a:rPr lang="ru-RU" sz="1400" b="1" baseline="0" smtClean="0">
                <a:solidFill>
                  <a:schemeClr val="bg1"/>
                </a:solidFill>
                <a:latin typeface="+mj-lt"/>
              </a:rPr>
              <a:t>Платина</a:t>
            </a:r>
            <a:endParaRPr lang="ru-RU" sz="1400" b="1" baseline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8557999" y="6091926"/>
            <a:ext cx="1369157" cy="3077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  <a:buClr>
                <a:srgbClr val="0066CC"/>
              </a:buClr>
              <a:buFont typeface="Wingdings" pitchFamily="2" charset="2"/>
              <a:buNone/>
            </a:pPr>
            <a:r>
              <a:rPr lang="ru-RU" sz="1400" b="1" baseline="0" smtClean="0">
                <a:solidFill>
                  <a:schemeClr val="bg1"/>
                </a:solidFill>
                <a:latin typeface="+mj-lt"/>
              </a:rPr>
              <a:t>Палладий</a:t>
            </a:r>
            <a:endParaRPr lang="ru-RU" sz="1400" b="1" baseline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9673732" y="6091926"/>
            <a:ext cx="1111435" cy="3077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  <a:buClr>
                <a:srgbClr val="0066CC"/>
              </a:buClr>
              <a:buFont typeface="Wingdings" pitchFamily="2" charset="2"/>
              <a:buNone/>
            </a:pPr>
            <a:r>
              <a:rPr lang="ru-RU" sz="1400" b="1" baseline="0" smtClean="0">
                <a:solidFill>
                  <a:schemeClr val="bg1"/>
                </a:solidFill>
                <a:latin typeface="+mj-lt"/>
              </a:rPr>
              <a:t>Золото</a:t>
            </a:r>
            <a:endParaRPr lang="ru-RU" sz="1400" b="1" baseline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10518955" y="6091926"/>
            <a:ext cx="1453015" cy="3077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  <a:buClr>
                <a:srgbClr val="0066CC"/>
              </a:buClr>
              <a:buFont typeface="Wingdings" pitchFamily="2" charset="2"/>
              <a:buNone/>
            </a:pPr>
            <a:r>
              <a:rPr lang="ru-RU" sz="1400" b="1" baseline="0" smtClean="0">
                <a:solidFill>
                  <a:schemeClr val="bg1"/>
                </a:solidFill>
                <a:latin typeface="+mj-lt"/>
              </a:rPr>
              <a:t>Серебро</a:t>
            </a:r>
            <a:endParaRPr lang="ru-RU" sz="1400" b="1" baseline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7" name="Picture 5" descr="C:\Documents and Settings\friend\Рабочий стол\Untitled-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99"/>
          <a:stretch/>
        </p:blipFill>
        <p:spPr bwMode="auto">
          <a:xfrm>
            <a:off x="6975808" y="5069556"/>
            <a:ext cx="459103" cy="9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Documents and Settings\friend\Рабочий стол\Untitled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r="59315"/>
          <a:stretch/>
        </p:blipFill>
        <p:spPr bwMode="auto">
          <a:xfrm>
            <a:off x="9996846" y="5069557"/>
            <a:ext cx="456460" cy="93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Documents and Settings\friend\Рабочий стол\Untitled-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4" r="38368"/>
          <a:stretch/>
        </p:blipFill>
        <p:spPr bwMode="auto">
          <a:xfrm>
            <a:off x="11025308" y="5069557"/>
            <a:ext cx="471426" cy="93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Documents and Settings\friend\Рабочий стол\Untitled-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3" r="19183"/>
          <a:stretch/>
        </p:blipFill>
        <p:spPr bwMode="auto">
          <a:xfrm>
            <a:off x="7963797" y="5069557"/>
            <a:ext cx="431709" cy="93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Documents and Settings\friend\Рабочий стол\Untitled-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80"/>
          <a:stretch/>
        </p:blipFill>
        <p:spPr bwMode="auto">
          <a:xfrm>
            <a:off x="9027584" y="5069557"/>
            <a:ext cx="405520" cy="93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501542" y="2806017"/>
            <a:ext cx="3898965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ru-RU" sz="1700" baseline="0"/>
              <a:t>Р</a:t>
            </a:r>
            <a:r>
              <a:rPr lang="ru-RU" sz="1700" baseline="0" smtClean="0"/>
              <a:t>езкоконтинентальный климат</a:t>
            </a:r>
          </a:p>
          <a:p>
            <a:pPr>
              <a:spcAft>
                <a:spcPts val="3000"/>
              </a:spcAft>
            </a:pPr>
            <a:r>
              <a:rPr lang="ru-RU" sz="1700" baseline="0"/>
              <a:t>Среднегодовая </a:t>
            </a:r>
            <a:r>
              <a:rPr lang="ru-RU" sz="1700" baseline="0" smtClean="0"/>
              <a:t>температура</a:t>
            </a:r>
            <a:endParaRPr lang="ru-RU" sz="1700" baseline="0">
              <a:sym typeface="Symbol"/>
            </a:endParaRPr>
          </a:p>
          <a:p>
            <a:pPr>
              <a:spcAft>
                <a:spcPts val="3000"/>
              </a:spcAft>
            </a:pPr>
            <a:r>
              <a:rPr lang="ru-RU" sz="1700" baseline="0" smtClean="0"/>
              <a:t>Многолетняя мерзлота</a:t>
            </a:r>
            <a:endParaRPr lang="ru-RU" sz="1700" baseline="0"/>
          </a:p>
        </p:txBody>
      </p:sp>
      <p:sp>
        <p:nvSpPr>
          <p:cNvPr id="11" name="Прямоугольник 10"/>
          <p:cNvSpPr/>
          <p:nvPr/>
        </p:nvSpPr>
        <p:spPr>
          <a:xfrm>
            <a:off x="6696880" y="1189686"/>
            <a:ext cx="2545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baseline="0">
                <a:solidFill>
                  <a:schemeClr val="accent1"/>
                </a:solidFill>
              </a:rPr>
              <a:t>Участок «Рудный»</a:t>
            </a:r>
          </a:p>
        </p:txBody>
      </p:sp>
      <p:sp>
        <p:nvSpPr>
          <p:cNvPr id="12" name="Овал 11"/>
          <p:cNvSpPr/>
          <p:nvPr/>
        </p:nvSpPr>
        <p:spPr>
          <a:xfrm>
            <a:off x="10557773" y="3279578"/>
            <a:ext cx="656401" cy="655200"/>
          </a:xfrm>
          <a:prstGeom prst="ellipse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ru-RU" sz="2400" b="1" baseline="0">
                <a:solidFill>
                  <a:schemeClr val="accent2"/>
                </a:solidFill>
              </a:rPr>
              <a:t>-10</a:t>
            </a:r>
            <a:r>
              <a:rPr lang="ru-RU" sz="2400" b="1" baseline="0">
                <a:solidFill>
                  <a:schemeClr val="accent2"/>
                </a:solidFill>
                <a:sym typeface="Symbol"/>
              </a:rPr>
              <a:t></a:t>
            </a:r>
            <a:endParaRPr lang="ru-RU" sz="2400" b="1" baseline="0">
              <a:solidFill>
                <a:schemeClr val="accent2"/>
              </a:solidFill>
            </a:endParaRPr>
          </a:p>
        </p:txBody>
      </p:sp>
      <p:grpSp>
        <p:nvGrpSpPr>
          <p:cNvPr id="53" name="Рисунок 6">
            <a:extLst>
              <a:ext uri="{FF2B5EF4-FFF2-40B4-BE49-F238E27FC236}">
                <a16:creationId xmlns:a16="http://schemas.microsoft.com/office/drawing/2014/main" xmlns="" id="{93DD37C2-67C6-43B3-A820-E47E2D2652B7}"/>
              </a:ext>
            </a:extLst>
          </p:cNvPr>
          <p:cNvGrpSpPr/>
          <p:nvPr/>
        </p:nvGrpSpPr>
        <p:grpSpPr>
          <a:xfrm>
            <a:off x="6875322" y="2717237"/>
            <a:ext cx="504172" cy="504172"/>
            <a:chOff x="0" y="1210056"/>
            <a:chExt cx="4876800" cy="4876800"/>
          </a:xfrm>
        </p:grpSpPr>
        <p:sp>
          <p:nvSpPr>
            <p:cNvPr id="54" name="Полилиния: фигура 8">
              <a:extLst>
                <a:ext uri="{FF2B5EF4-FFF2-40B4-BE49-F238E27FC236}">
                  <a16:creationId xmlns:a16="http://schemas.microsoft.com/office/drawing/2014/main" xmlns="" id="{5589C6C3-FE50-42A7-856B-930C21969D04}"/>
                </a:ext>
              </a:extLst>
            </p:cNvPr>
            <p:cNvSpPr/>
            <p:nvPr/>
          </p:nvSpPr>
          <p:spPr>
            <a:xfrm>
              <a:off x="215989" y="1730216"/>
              <a:ext cx="2286000" cy="1266825"/>
            </a:xfrm>
            <a:custGeom>
              <a:avLst/>
              <a:gdLst>
                <a:gd name="connsiteX0" fmla="*/ 1269606 w 2286000"/>
                <a:gd name="connsiteY0" fmla="*/ 1261682 h 1266825"/>
                <a:gd name="connsiteX1" fmla="*/ 1633976 w 2286000"/>
                <a:gd name="connsiteY1" fmla="*/ 1261682 h 1266825"/>
                <a:gd name="connsiteX2" fmla="*/ 2281904 w 2286000"/>
                <a:gd name="connsiteY2" fmla="*/ 743931 h 1266825"/>
                <a:gd name="connsiteX3" fmla="*/ 1935013 w 2286000"/>
                <a:gd name="connsiteY3" fmla="*/ 511550 h 1266825"/>
                <a:gd name="connsiteX4" fmla="*/ 1822714 w 2286000"/>
                <a:gd name="connsiteY4" fmla="*/ 528676 h 1266825"/>
                <a:gd name="connsiteX5" fmla="*/ 1823152 w 2286000"/>
                <a:gd name="connsiteY5" fmla="*/ 511550 h 1266825"/>
                <a:gd name="connsiteX6" fmla="*/ 1318708 w 2286000"/>
                <a:gd name="connsiteY6" fmla="*/ 7144 h 1266825"/>
                <a:gd name="connsiteX7" fmla="*/ 826818 w 2286000"/>
                <a:gd name="connsiteY7" fmla="*/ 399945 h 1266825"/>
                <a:gd name="connsiteX8" fmla="*/ 730910 w 2286000"/>
                <a:gd name="connsiteY8" fmla="*/ 384381 h 1266825"/>
                <a:gd name="connsiteX9" fmla="*/ 481994 w 2286000"/>
                <a:gd name="connsiteY9" fmla="*/ 514902 h 1266825"/>
                <a:gd name="connsiteX10" fmla="*/ 386563 w 2286000"/>
                <a:gd name="connsiteY10" fmla="*/ 502787 h 1266825"/>
                <a:gd name="connsiteX11" fmla="*/ 7144 w 2286000"/>
                <a:gd name="connsiteY11" fmla="*/ 882225 h 1266825"/>
                <a:gd name="connsiteX12" fmla="*/ 386563 w 2286000"/>
                <a:gd name="connsiteY12" fmla="*/ 1261662 h 1266825"/>
                <a:gd name="connsiteX13" fmla="*/ 993181 w 2286000"/>
                <a:gd name="connsiteY13" fmla="*/ 1261662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0" h="1266825">
                  <a:moveTo>
                    <a:pt x="1269606" y="1261682"/>
                  </a:moveTo>
                  <a:lnTo>
                    <a:pt x="1633976" y="1261682"/>
                  </a:lnTo>
                  <a:cubicBezTo>
                    <a:pt x="1770088" y="1011974"/>
                    <a:pt x="2002708" y="822636"/>
                    <a:pt x="2281904" y="743931"/>
                  </a:cubicBezTo>
                  <a:cubicBezTo>
                    <a:pt x="2225735" y="607552"/>
                    <a:pt x="2091604" y="511550"/>
                    <a:pt x="1935013" y="511550"/>
                  </a:cubicBezTo>
                  <a:cubicBezTo>
                    <a:pt x="1895866" y="511550"/>
                    <a:pt x="1858156" y="517579"/>
                    <a:pt x="1822714" y="528676"/>
                  </a:cubicBezTo>
                  <a:cubicBezTo>
                    <a:pt x="1822904" y="522980"/>
                    <a:pt x="1823152" y="517293"/>
                    <a:pt x="1823152" y="511550"/>
                  </a:cubicBezTo>
                  <a:cubicBezTo>
                    <a:pt x="1823152" y="233001"/>
                    <a:pt x="1597276" y="7144"/>
                    <a:pt x="1318708" y="7144"/>
                  </a:cubicBezTo>
                  <a:cubicBezTo>
                    <a:pt x="1078459" y="7144"/>
                    <a:pt x="877615" y="175089"/>
                    <a:pt x="826818" y="399945"/>
                  </a:cubicBezTo>
                  <a:cubicBezTo>
                    <a:pt x="796642" y="389887"/>
                    <a:pt x="764448" y="384381"/>
                    <a:pt x="730910" y="384381"/>
                  </a:cubicBezTo>
                  <a:cubicBezTo>
                    <a:pt x="627717" y="384381"/>
                    <a:pt x="536619" y="436045"/>
                    <a:pt x="481994" y="514902"/>
                  </a:cubicBezTo>
                  <a:cubicBezTo>
                    <a:pt x="451514" y="507044"/>
                    <a:pt x="419510" y="502787"/>
                    <a:pt x="386563" y="502787"/>
                  </a:cubicBezTo>
                  <a:cubicBezTo>
                    <a:pt x="177013" y="502787"/>
                    <a:pt x="7144" y="672665"/>
                    <a:pt x="7144" y="882225"/>
                  </a:cubicBezTo>
                  <a:cubicBezTo>
                    <a:pt x="7144" y="1091746"/>
                    <a:pt x="177022" y="1261662"/>
                    <a:pt x="386563" y="1261662"/>
                  </a:cubicBezTo>
                  <a:lnTo>
                    <a:pt x="993181" y="1261662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9">
              <a:extLst>
                <a:ext uri="{FF2B5EF4-FFF2-40B4-BE49-F238E27FC236}">
                  <a16:creationId xmlns:a16="http://schemas.microsoft.com/office/drawing/2014/main" xmlns="" id="{CC67DA4B-5F0A-4482-B46D-C0DE0455D705}"/>
                </a:ext>
              </a:extLst>
            </p:cNvPr>
            <p:cNvSpPr/>
            <p:nvPr/>
          </p:nvSpPr>
          <p:spPr>
            <a:xfrm>
              <a:off x="-7144" y="2416207"/>
              <a:ext cx="4886325" cy="2667000"/>
            </a:xfrm>
            <a:custGeom>
              <a:avLst/>
              <a:gdLst>
                <a:gd name="connsiteX0" fmla="*/ 3565074 w 4886325"/>
                <a:gd name="connsiteY0" fmla="*/ 346024 h 2667000"/>
                <a:gd name="connsiteX1" fmla="*/ 2784586 w 4886325"/>
                <a:gd name="connsiteY1" fmla="*/ 7144 h 2667000"/>
                <a:gd name="connsiteX2" fmla="*/ 1742913 w 4886325"/>
                <a:gd name="connsiteY2" fmla="*/ 839057 h 2667000"/>
                <a:gd name="connsiteX3" fmla="*/ 1539859 w 4886325"/>
                <a:gd name="connsiteY3" fmla="*/ 806044 h 2667000"/>
                <a:gd name="connsiteX4" fmla="*/ 1012736 w 4886325"/>
                <a:gd name="connsiteY4" fmla="*/ 1082478 h 2667000"/>
                <a:gd name="connsiteX5" fmla="*/ 810654 w 4886325"/>
                <a:gd name="connsiteY5" fmla="*/ 1056837 h 2667000"/>
                <a:gd name="connsiteX6" fmla="*/ 7144 w 4886325"/>
                <a:gd name="connsiteY6" fmla="*/ 1860347 h 2667000"/>
                <a:gd name="connsiteX7" fmla="*/ 810654 w 4886325"/>
                <a:gd name="connsiteY7" fmla="*/ 2663886 h 2667000"/>
                <a:gd name="connsiteX8" fmla="*/ 1696584 w 4886325"/>
                <a:gd name="connsiteY8" fmla="*/ 2663886 h 2667000"/>
                <a:gd name="connsiteX9" fmla="*/ 2193846 w 4886325"/>
                <a:gd name="connsiteY9" fmla="*/ 2169938 h 2667000"/>
                <a:gd name="connsiteX10" fmla="*/ 2342750 w 4886325"/>
                <a:gd name="connsiteY10" fmla="*/ 2192627 h 2667000"/>
                <a:gd name="connsiteX11" fmla="*/ 2342188 w 4886325"/>
                <a:gd name="connsiteY11" fmla="*/ 2169938 h 2667000"/>
                <a:gd name="connsiteX12" fmla="*/ 3011110 w 4886325"/>
                <a:gd name="connsiteY12" fmla="*/ 1500997 h 2667000"/>
                <a:gd name="connsiteX13" fmla="*/ 3663410 w 4886325"/>
                <a:gd name="connsiteY13" fmla="*/ 2021929 h 2667000"/>
                <a:gd name="connsiteX14" fmla="*/ 3790531 w 4886325"/>
                <a:gd name="connsiteY14" fmla="*/ 2001260 h 2667000"/>
                <a:gd name="connsiteX15" fmla="*/ 4120620 w 4886325"/>
                <a:gd name="connsiteY15" fmla="*/ 2174377 h 2667000"/>
                <a:gd name="connsiteX16" fmla="*/ 4247150 w 4886325"/>
                <a:gd name="connsiteY16" fmla="*/ 2158298 h 2667000"/>
                <a:gd name="connsiteX17" fmla="*/ 4678585 w 4886325"/>
                <a:gd name="connsiteY17" fmla="*/ 2402491 h 2667000"/>
                <a:gd name="connsiteX18" fmla="*/ 4883916 w 4886325"/>
                <a:gd name="connsiteY18" fmla="*/ 1869662 h 2667000"/>
                <a:gd name="connsiteX19" fmla="*/ 4089683 w 4886325"/>
                <a:gd name="connsiteY19" fmla="*/ 1075430 h 2667000"/>
                <a:gd name="connsiteX20" fmla="*/ 3851910 w 4886325"/>
                <a:gd name="connsiteY20" fmla="*/ 1111653 h 2667000"/>
                <a:gd name="connsiteX21" fmla="*/ 3852825 w 4886325"/>
                <a:gd name="connsiteY21" fmla="*/ 1075430 h 2667000"/>
                <a:gd name="connsiteX22" fmla="*/ 3730476 w 4886325"/>
                <a:gd name="connsiteY22" fmla="*/ 578577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886325" h="2667000">
                  <a:moveTo>
                    <a:pt x="3565074" y="346024"/>
                  </a:moveTo>
                  <a:cubicBezTo>
                    <a:pt x="3370117" y="137493"/>
                    <a:pt x="3092567" y="7144"/>
                    <a:pt x="2784586" y="7144"/>
                  </a:cubicBezTo>
                  <a:cubicBezTo>
                    <a:pt x="2275875" y="7144"/>
                    <a:pt x="1850508" y="362855"/>
                    <a:pt x="1742913" y="839057"/>
                  </a:cubicBezTo>
                  <a:cubicBezTo>
                    <a:pt x="1679058" y="817759"/>
                    <a:pt x="1610849" y="806044"/>
                    <a:pt x="1539859" y="806044"/>
                  </a:cubicBezTo>
                  <a:cubicBezTo>
                    <a:pt x="1321289" y="806044"/>
                    <a:pt x="1128417" y="915486"/>
                    <a:pt x="1012736" y="1082478"/>
                  </a:cubicBezTo>
                  <a:cubicBezTo>
                    <a:pt x="948166" y="1065800"/>
                    <a:pt x="880453" y="1056837"/>
                    <a:pt x="810654" y="1056837"/>
                  </a:cubicBezTo>
                  <a:cubicBezTo>
                    <a:pt x="366884" y="1056837"/>
                    <a:pt x="7144" y="1416577"/>
                    <a:pt x="7144" y="1860347"/>
                  </a:cubicBezTo>
                  <a:cubicBezTo>
                    <a:pt x="7144" y="2304098"/>
                    <a:pt x="366884" y="2663886"/>
                    <a:pt x="810654" y="2663886"/>
                  </a:cubicBezTo>
                  <a:lnTo>
                    <a:pt x="1696584" y="2663886"/>
                  </a:lnTo>
                  <a:cubicBezTo>
                    <a:pt x="1698450" y="2390756"/>
                    <a:pt x="1920316" y="2169938"/>
                    <a:pt x="2193846" y="2169938"/>
                  </a:cubicBezTo>
                  <a:cubicBezTo>
                    <a:pt x="2245719" y="2169938"/>
                    <a:pt x="2295735" y="2177891"/>
                    <a:pt x="2342750" y="2192627"/>
                  </a:cubicBezTo>
                  <a:cubicBezTo>
                    <a:pt x="2342531" y="2185102"/>
                    <a:pt x="2342188" y="2177558"/>
                    <a:pt x="2342188" y="2169938"/>
                  </a:cubicBezTo>
                  <a:cubicBezTo>
                    <a:pt x="2342188" y="1800492"/>
                    <a:pt x="2641673" y="1500997"/>
                    <a:pt x="3011110" y="1500997"/>
                  </a:cubicBezTo>
                  <a:cubicBezTo>
                    <a:pt x="3329654" y="1500997"/>
                    <a:pt x="3596040" y="1723758"/>
                    <a:pt x="3663410" y="2021929"/>
                  </a:cubicBezTo>
                  <a:cubicBezTo>
                    <a:pt x="3703387" y="2008585"/>
                    <a:pt x="3746068" y="2001260"/>
                    <a:pt x="3790531" y="2001260"/>
                  </a:cubicBezTo>
                  <a:cubicBezTo>
                    <a:pt x="3927386" y="2001260"/>
                    <a:pt x="4048192" y="2069783"/>
                    <a:pt x="4120620" y="2174377"/>
                  </a:cubicBezTo>
                  <a:cubicBezTo>
                    <a:pt x="4161053" y="2163918"/>
                    <a:pt x="4203449" y="2158298"/>
                    <a:pt x="4247150" y="2158298"/>
                  </a:cubicBezTo>
                  <a:cubicBezTo>
                    <a:pt x="4430325" y="2158298"/>
                    <a:pt x="4590593" y="2256206"/>
                    <a:pt x="4678585" y="2402491"/>
                  </a:cubicBezTo>
                  <a:cubicBezTo>
                    <a:pt x="4806182" y="2261587"/>
                    <a:pt x="4883916" y="2074698"/>
                    <a:pt x="4883916" y="1869662"/>
                  </a:cubicBezTo>
                  <a:cubicBezTo>
                    <a:pt x="4883916" y="1430979"/>
                    <a:pt x="4528328" y="1075430"/>
                    <a:pt x="4089683" y="1075430"/>
                  </a:cubicBezTo>
                  <a:cubicBezTo>
                    <a:pt x="4006853" y="1075430"/>
                    <a:pt x="3926996" y="1088127"/>
                    <a:pt x="3851910" y="1111653"/>
                  </a:cubicBezTo>
                  <a:cubicBezTo>
                    <a:pt x="3852301" y="1099623"/>
                    <a:pt x="3852825" y="1087565"/>
                    <a:pt x="3852825" y="1075430"/>
                  </a:cubicBezTo>
                  <a:cubicBezTo>
                    <a:pt x="3852825" y="896055"/>
                    <a:pt x="3808619" y="727015"/>
                    <a:pt x="3730476" y="578577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10">
              <a:extLst>
                <a:ext uri="{FF2B5EF4-FFF2-40B4-BE49-F238E27FC236}">
                  <a16:creationId xmlns:a16="http://schemas.microsoft.com/office/drawing/2014/main" xmlns="" id="{71611BE5-051E-40C2-886B-9F35C0EE0EF1}"/>
                </a:ext>
              </a:extLst>
            </p:cNvPr>
            <p:cNvSpPr/>
            <p:nvPr/>
          </p:nvSpPr>
          <p:spPr>
            <a:xfrm>
              <a:off x="-7144" y="3465890"/>
              <a:ext cx="1762125" cy="1619250"/>
            </a:xfrm>
            <a:custGeom>
              <a:avLst/>
              <a:gdLst>
                <a:gd name="connsiteX0" fmla="*/ 859079 w 1762125"/>
                <a:gd name="connsiteY0" fmla="*/ 8639 h 1619250"/>
                <a:gd name="connsiteX1" fmla="*/ 810654 w 1762125"/>
                <a:gd name="connsiteY1" fmla="*/ 7144 h 1619250"/>
                <a:gd name="connsiteX2" fmla="*/ 7144 w 1762125"/>
                <a:gd name="connsiteY2" fmla="*/ 810654 h 1619250"/>
                <a:gd name="connsiteX3" fmla="*/ 810654 w 1762125"/>
                <a:gd name="connsiteY3" fmla="*/ 1614192 h 1619250"/>
                <a:gd name="connsiteX4" fmla="*/ 1696584 w 1762125"/>
                <a:gd name="connsiteY4" fmla="*/ 1614192 h 1619250"/>
                <a:gd name="connsiteX5" fmla="*/ 1758153 w 1762125"/>
                <a:gd name="connsiteY5" fmla="*/ 1377753 h 1619250"/>
                <a:gd name="connsiteX6" fmla="*/ 859079 w 1762125"/>
                <a:gd name="connsiteY6" fmla="*/ 8639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2125" h="1619250">
                  <a:moveTo>
                    <a:pt x="859079" y="8639"/>
                  </a:moveTo>
                  <a:cubicBezTo>
                    <a:pt x="843058" y="7668"/>
                    <a:pt x="826922" y="7144"/>
                    <a:pt x="810654" y="7144"/>
                  </a:cubicBezTo>
                  <a:cubicBezTo>
                    <a:pt x="366884" y="7134"/>
                    <a:pt x="7144" y="366884"/>
                    <a:pt x="7144" y="810654"/>
                  </a:cubicBezTo>
                  <a:cubicBezTo>
                    <a:pt x="7144" y="1254404"/>
                    <a:pt x="366884" y="1614192"/>
                    <a:pt x="810654" y="1614192"/>
                  </a:cubicBezTo>
                  <a:lnTo>
                    <a:pt x="1696584" y="1614192"/>
                  </a:lnTo>
                  <a:cubicBezTo>
                    <a:pt x="1697164" y="1528486"/>
                    <a:pt x="1719444" y="1447943"/>
                    <a:pt x="1758153" y="1377753"/>
                  </a:cubicBezTo>
                  <a:cubicBezTo>
                    <a:pt x="1320108" y="1040635"/>
                    <a:pt x="997372" y="561232"/>
                    <a:pt x="859079" y="863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11">
              <a:extLst>
                <a:ext uri="{FF2B5EF4-FFF2-40B4-BE49-F238E27FC236}">
                  <a16:creationId xmlns:a16="http://schemas.microsoft.com/office/drawing/2014/main" xmlns="" id="{6B113EE8-C75E-4C7E-A2AB-A4B0F419505D}"/>
                </a:ext>
              </a:extLst>
            </p:cNvPr>
            <p:cNvSpPr/>
            <p:nvPr/>
          </p:nvSpPr>
          <p:spPr>
            <a:xfrm>
              <a:off x="215998" y="2112531"/>
              <a:ext cx="676275" cy="885825"/>
            </a:xfrm>
            <a:custGeom>
              <a:avLst/>
              <a:gdLst>
                <a:gd name="connsiteX0" fmla="*/ 561375 w 676275"/>
                <a:gd name="connsiteY0" fmla="*/ 755123 h 885825"/>
                <a:gd name="connsiteX1" fmla="*/ 675665 w 676275"/>
                <a:gd name="connsiteY1" fmla="*/ 7144 h 885825"/>
                <a:gd name="connsiteX2" fmla="*/ 481994 w 676275"/>
                <a:gd name="connsiteY2" fmla="*/ 132598 h 885825"/>
                <a:gd name="connsiteX3" fmla="*/ 386563 w 676275"/>
                <a:gd name="connsiteY3" fmla="*/ 120482 h 885825"/>
                <a:gd name="connsiteX4" fmla="*/ 7144 w 676275"/>
                <a:gd name="connsiteY4" fmla="*/ 499920 h 885825"/>
                <a:gd name="connsiteX5" fmla="*/ 386563 w 676275"/>
                <a:gd name="connsiteY5" fmla="*/ 879358 h 885825"/>
                <a:gd name="connsiteX6" fmla="*/ 564471 w 676275"/>
                <a:gd name="connsiteY6" fmla="*/ 879358 h 885825"/>
                <a:gd name="connsiteX7" fmla="*/ 561375 w 676275"/>
                <a:gd name="connsiteY7" fmla="*/ 755123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6275" h="885825">
                  <a:moveTo>
                    <a:pt x="561375" y="755123"/>
                  </a:moveTo>
                  <a:cubicBezTo>
                    <a:pt x="561375" y="494500"/>
                    <a:pt x="601456" y="243269"/>
                    <a:pt x="675665" y="7144"/>
                  </a:cubicBezTo>
                  <a:cubicBezTo>
                    <a:pt x="595636" y="21917"/>
                    <a:pt x="526637" y="68170"/>
                    <a:pt x="481994" y="132598"/>
                  </a:cubicBezTo>
                  <a:cubicBezTo>
                    <a:pt x="451514" y="124739"/>
                    <a:pt x="419510" y="120482"/>
                    <a:pt x="386563" y="120482"/>
                  </a:cubicBezTo>
                  <a:cubicBezTo>
                    <a:pt x="177013" y="120482"/>
                    <a:pt x="7144" y="290360"/>
                    <a:pt x="7144" y="499920"/>
                  </a:cubicBezTo>
                  <a:cubicBezTo>
                    <a:pt x="7144" y="709441"/>
                    <a:pt x="177022" y="879358"/>
                    <a:pt x="386563" y="879358"/>
                  </a:cubicBezTo>
                  <a:lnTo>
                    <a:pt x="564471" y="879358"/>
                  </a:lnTo>
                  <a:cubicBezTo>
                    <a:pt x="562451" y="838190"/>
                    <a:pt x="561375" y="796785"/>
                    <a:pt x="561375" y="75512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12">
              <a:extLst>
                <a:ext uri="{FF2B5EF4-FFF2-40B4-BE49-F238E27FC236}">
                  <a16:creationId xmlns:a16="http://schemas.microsoft.com/office/drawing/2014/main" xmlns="" id="{CB41252E-78BF-406F-BE9F-807BDBAA2785}"/>
                </a:ext>
              </a:extLst>
            </p:cNvPr>
            <p:cNvSpPr/>
            <p:nvPr/>
          </p:nvSpPr>
          <p:spPr>
            <a:xfrm>
              <a:off x="1682248" y="3888800"/>
              <a:ext cx="3067050" cy="1676400"/>
            </a:xfrm>
            <a:custGeom>
              <a:avLst/>
              <a:gdLst>
                <a:gd name="connsiteX0" fmla="*/ 2557767 w 3067050"/>
                <a:gd name="connsiteY0" fmla="*/ 664445 h 1676400"/>
                <a:gd name="connsiteX1" fmla="*/ 2431237 w 3067050"/>
                <a:gd name="connsiteY1" fmla="*/ 680523 h 1676400"/>
                <a:gd name="connsiteX2" fmla="*/ 2101148 w 3067050"/>
                <a:gd name="connsiteY2" fmla="*/ 507406 h 1676400"/>
                <a:gd name="connsiteX3" fmla="*/ 1974028 w 3067050"/>
                <a:gd name="connsiteY3" fmla="*/ 528076 h 1676400"/>
                <a:gd name="connsiteX4" fmla="*/ 1321727 w 3067050"/>
                <a:gd name="connsiteY4" fmla="*/ 7144 h 1676400"/>
                <a:gd name="connsiteX5" fmla="*/ 652805 w 3067050"/>
                <a:gd name="connsiteY5" fmla="*/ 676085 h 1676400"/>
                <a:gd name="connsiteX6" fmla="*/ 653367 w 3067050"/>
                <a:gd name="connsiteY6" fmla="*/ 698773 h 1676400"/>
                <a:gd name="connsiteX7" fmla="*/ 504463 w 3067050"/>
                <a:gd name="connsiteY7" fmla="*/ 676085 h 1676400"/>
                <a:gd name="connsiteX8" fmla="*/ 7144 w 3067050"/>
                <a:gd name="connsiteY8" fmla="*/ 1173442 h 1676400"/>
                <a:gd name="connsiteX9" fmla="*/ 504463 w 3067050"/>
                <a:gd name="connsiteY9" fmla="*/ 1670742 h 1676400"/>
                <a:gd name="connsiteX10" fmla="*/ 1993497 w 3067050"/>
                <a:gd name="connsiteY10" fmla="*/ 1670742 h 1676400"/>
                <a:gd name="connsiteX11" fmla="*/ 2269846 w 3067050"/>
                <a:gd name="connsiteY11" fmla="*/ 1670742 h 1676400"/>
                <a:gd name="connsiteX12" fmla="*/ 2557787 w 3067050"/>
                <a:gd name="connsiteY12" fmla="*/ 1670742 h 1676400"/>
                <a:gd name="connsiteX13" fmla="*/ 3060964 w 3067050"/>
                <a:gd name="connsiteY13" fmla="*/ 1167594 h 1676400"/>
                <a:gd name="connsiteX14" fmla="*/ 2557767 w 3067050"/>
                <a:gd name="connsiteY14" fmla="*/ 664445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67050" h="1676400">
                  <a:moveTo>
                    <a:pt x="2557767" y="664445"/>
                  </a:moveTo>
                  <a:cubicBezTo>
                    <a:pt x="2514067" y="664445"/>
                    <a:pt x="2471652" y="670046"/>
                    <a:pt x="2431237" y="680523"/>
                  </a:cubicBezTo>
                  <a:cubicBezTo>
                    <a:pt x="2358809" y="575920"/>
                    <a:pt x="2238004" y="507406"/>
                    <a:pt x="2101148" y="507406"/>
                  </a:cubicBezTo>
                  <a:cubicBezTo>
                    <a:pt x="2056686" y="507406"/>
                    <a:pt x="2014004" y="514731"/>
                    <a:pt x="1974028" y="528076"/>
                  </a:cubicBezTo>
                  <a:cubicBezTo>
                    <a:pt x="1906648" y="229895"/>
                    <a:pt x="1640272" y="7144"/>
                    <a:pt x="1321727" y="7144"/>
                  </a:cubicBezTo>
                  <a:cubicBezTo>
                    <a:pt x="952291" y="7144"/>
                    <a:pt x="652805" y="306638"/>
                    <a:pt x="652805" y="676085"/>
                  </a:cubicBezTo>
                  <a:cubicBezTo>
                    <a:pt x="652805" y="683705"/>
                    <a:pt x="653139" y="691248"/>
                    <a:pt x="653367" y="698773"/>
                  </a:cubicBezTo>
                  <a:cubicBezTo>
                    <a:pt x="606352" y="684038"/>
                    <a:pt x="556336" y="676085"/>
                    <a:pt x="504463" y="676085"/>
                  </a:cubicBezTo>
                  <a:cubicBezTo>
                    <a:pt x="229810" y="676085"/>
                    <a:pt x="7144" y="898712"/>
                    <a:pt x="7144" y="1173442"/>
                  </a:cubicBezTo>
                  <a:cubicBezTo>
                    <a:pt x="7144" y="1448095"/>
                    <a:pt x="229819" y="1670742"/>
                    <a:pt x="504463" y="1670742"/>
                  </a:cubicBezTo>
                  <a:lnTo>
                    <a:pt x="1993497" y="1670742"/>
                  </a:lnTo>
                  <a:lnTo>
                    <a:pt x="2269846" y="1670742"/>
                  </a:lnTo>
                  <a:lnTo>
                    <a:pt x="2557787" y="1670742"/>
                  </a:lnTo>
                  <a:cubicBezTo>
                    <a:pt x="2835678" y="1670742"/>
                    <a:pt x="3060964" y="1445466"/>
                    <a:pt x="3060964" y="1167594"/>
                  </a:cubicBezTo>
                  <a:cubicBezTo>
                    <a:pt x="3060945" y="889702"/>
                    <a:pt x="2835659" y="664445"/>
                    <a:pt x="2557767" y="664445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: фигура 13">
              <a:extLst>
                <a:ext uri="{FF2B5EF4-FFF2-40B4-BE49-F238E27FC236}">
                  <a16:creationId xmlns:a16="http://schemas.microsoft.com/office/drawing/2014/main" xmlns="" id="{9ED138A6-8BDD-4557-B45E-33964F6D7AED}"/>
                </a:ext>
              </a:extLst>
            </p:cNvPr>
            <p:cNvSpPr/>
            <p:nvPr/>
          </p:nvSpPr>
          <p:spPr>
            <a:xfrm>
              <a:off x="1682229" y="3913575"/>
              <a:ext cx="1771650" cy="1647825"/>
            </a:xfrm>
            <a:custGeom>
              <a:avLst/>
              <a:gdLst>
                <a:gd name="connsiteX0" fmla="*/ 1034853 w 1771650"/>
                <a:gd name="connsiteY0" fmla="*/ 511407 h 1647825"/>
                <a:gd name="connsiteX1" fmla="*/ 1141390 w 1771650"/>
                <a:gd name="connsiteY1" fmla="*/ 7144 h 1647825"/>
                <a:gd name="connsiteX2" fmla="*/ 652805 w 1771650"/>
                <a:gd name="connsiteY2" fmla="*/ 651291 h 1647825"/>
                <a:gd name="connsiteX3" fmla="*/ 653367 w 1771650"/>
                <a:gd name="connsiteY3" fmla="*/ 673979 h 1647825"/>
                <a:gd name="connsiteX4" fmla="*/ 504463 w 1771650"/>
                <a:gd name="connsiteY4" fmla="*/ 651291 h 1647825"/>
                <a:gd name="connsiteX5" fmla="*/ 7144 w 1771650"/>
                <a:gd name="connsiteY5" fmla="*/ 1148648 h 1647825"/>
                <a:gd name="connsiteX6" fmla="*/ 504463 w 1771650"/>
                <a:gd name="connsiteY6" fmla="*/ 1645948 h 1647825"/>
                <a:gd name="connsiteX7" fmla="*/ 1768212 w 1771650"/>
                <a:gd name="connsiteY7" fmla="*/ 1645948 h 1647825"/>
                <a:gd name="connsiteX8" fmla="*/ 1034853 w 1771650"/>
                <a:gd name="connsiteY8" fmla="*/ 511407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650" h="1647825">
                  <a:moveTo>
                    <a:pt x="1034853" y="511407"/>
                  </a:moveTo>
                  <a:cubicBezTo>
                    <a:pt x="1034853" y="331889"/>
                    <a:pt x="1072953" y="161287"/>
                    <a:pt x="1141390" y="7144"/>
                  </a:cubicBezTo>
                  <a:cubicBezTo>
                    <a:pt x="859593" y="85887"/>
                    <a:pt x="652805" y="344357"/>
                    <a:pt x="652805" y="651291"/>
                  </a:cubicBezTo>
                  <a:cubicBezTo>
                    <a:pt x="652805" y="658911"/>
                    <a:pt x="653139" y="666455"/>
                    <a:pt x="653367" y="673979"/>
                  </a:cubicBezTo>
                  <a:cubicBezTo>
                    <a:pt x="606352" y="659244"/>
                    <a:pt x="556336" y="651291"/>
                    <a:pt x="504463" y="651291"/>
                  </a:cubicBezTo>
                  <a:cubicBezTo>
                    <a:pt x="229810" y="651291"/>
                    <a:pt x="7144" y="873919"/>
                    <a:pt x="7144" y="1148648"/>
                  </a:cubicBezTo>
                  <a:cubicBezTo>
                    <a:pt x="7144" y="1423302"/>
                    <a:pt x="229819" y="1645948"/>
                    <a:pt x="504463" y="1645948"/>
                  </a:cubicBezTo>
                  <a:lnTo>
                    <a:pt x="1768212" y="1645948"/>
                  </a:lnTo>
                  <a:cubicBezTo>
                    <a:pt x="1335862" y="1451134"/>
                    <a:pt x="1034853" y="1016422"/>
                    <a:pt x="1034853" y="51140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0" name="Рисунок 2">
            <a:extLst>
              <a:ext uri="{FF2B5EF4-FFF2-40B4-BE49-F238E27FC236}">
                <a16:creationId xmlns:a16="http://schemas.microsoft.com/office/drawing/2014/main" xmlns="" id="{8818BC2F-6F1C-44CF-A68E-DD8F31538E41}"/>
              </a:ext>
            </a:extLst>
          </p:cNvPr>
          <p:cNvGrpSpPr/>
          <p:nvPr/>
        </p:nvGrpSpPr>
        <p:grpSpPr>
          <a:xfrm>
            <a:off x="6898032" y="4087608"/>
            <a:ext cx="402680" cy="402680"/>
            <a:chOff x="3108960" y="-1052512"/>
            <a:chExt cx="4876800" cy="4876800"/>
          </a:xfrm>
        </p:grpSpPr>
        <p:sp>
          <p:nvSpPr>
            <p:cNvPr id="61" name="Полилиния: фигура 15">
              <a:extLst>
                <a:ext uri="{FF2B5EF4-FFF2-40B4-BE49-F238E27FC236}">
                  <a16:creationId xmlns:a16="http://schemas.microsoft.com/office/drawing/2014/main" xmlns="" id="{2BCBAFCD-0717-4A86-8DEC-AA3A1ED02FFC}"/>
                </a:ext>
              </a:extLst>
            </p:cNvPr>
            <p:cNvSpPr/>
            <p:nvPr/>
          </p:nvSpPr>
          <p:spPr>
            <a:xfrm>
              <a:off x="6836015" y="1855202"/>
              <a:ext cx="438150" cy="647700"/>
            </a:xfrm>
            <a:custGeom>
              <a:avLst/>
              <a:gdLst>
                <a:gd name="connsiteX0" fmla="*/ 79593 w 438150"/>
                <a:gd name="connsiteY0" fmla="*/ 640644 h 647700"/>
                <a:gd name="connsiteX1" fmla="*/ 43407 w 438150"/>
                <a:gd name="connsiteY1" fmla="*/ 630919 h 647700"/>
                <a:gd name="connsiteX2" fmla="*/ 16870 w 438150"/>
                <a:gd name="connsiteY2" fmla="*/ 531887 h 647700"/>
                <a:gd name="connsiteX3" fmla="*/ 298896 w 438150"/>
                <a:gd name="connsiteY3" fmla="*/ 43407 h 647700"/>
                <a:gd name="connsiteX4" fmla="*/ 397928 w 438150"/>
                <a:gd name="connsiteY4" fmla="*/ 16871 h 647700"/>
                <a:gd name="connsiteX5" fmla="*/ 424464 w 438150"/>
                <a:gd name="connsiteY5" fmla="*/ 115902 h 647700"/>
                <a:gd name="connsiteX6" fmla="*/ 142439 w 438150"/>
                <a:gd name="connsiteY6" fmla="*/ 604382 h 647700"/>
                <a:gd name="connsiteX7" fmla="*/ 79593 w 438150"/>
                <a:gd name="connsiteY7" fmla="*/ 640644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150" h="647700">
                  <a:moveTo>
                    <a:pt x="79593" y="640644"/>
                  </a:moveTo>
                  <a:cubicBezTo>
                    <a:pt x="67296" y="640644"/>
                    <a:pt x="54828" y="637510"/>
                    <a:pt x="43407" y="630919"/>
                  </a:cubicBezTo>
                  <a:cubicBezTo>
                    <a:pt x="8727" y="610897"/>
                    <a:pt x="-3151" y="566558"/>
                    <a:pt x="16870" y="531887"/>
                  </a:cubicBezTo>
                  <a:lnTo>
                    <a:pt x="298896" y="43407"/>
                  </a:lnTo>
                  <a:cubicBezTo>
                    <a:pt x="318918" y="8727"/>
                    <a:pt x="363257" y="-3151"/>
                    <a:pt x="397928" y="16871"/>
                  </a:cubicBezTo>
                  <a:cubicBezTo>
                    <a:pt x="432599" y="36892"/>
                    <a:pt x="444486" y="81231"/>
                    <a:pt x="424464" y="115902"/>
                  </a:cubicBezTo>
                  <a:lnTo>
                    <a:pt x="142439" y="604382"/>
                  </a:lnTo>
                  <a:cubicBezTo>
                    <a:pt x="129018" y="627642"/>
                    <a:pt x="104644" y="640644"/>
                    <a:pt x="79593" y="640644"/>
                  </a:cubicBezTo>
                  <a:close/>
                </a:path>
              </a:pathLst>
            </a:custGeom>
            <a:solidFill>
              <a:srgbClr val="766D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: фигура 16">
              <a:extLst>
                <a:ext uri="{FF2B5EF4-FFF2-40B4-BE49-F238E27FC236}">
                  <a16:creationId xmlns:a16="http://schemas.microsoft.com/office/drawing/2014/main" xmlns="" id="{C72418AE-5E51-4B23-B760-5E9C4841B667}"/>
                </a:ext>
              </a:extLst>
            </p:cNvPr>
            <p:cNvSpPr/>
            <p:nvPr/>
          </p:nvSpPr>
          <p:spPr>
            <a:xfrm>
              <a:off x="6859758" y="1353598"/>
              <a:ext cx="676275" cy="790575"/>
            </a:xfrm>
            <a:custGeom>
              <a:avLst/>
              <a:gdLst>
                <a:gd name="connsiteX0" fmla="*/ 669402 w 676275"/>
                <a:gd name="connsiteY0" fmla="*/ 7144 h 790575"/>
                <a:gd name="connsiteX1" fmla="*/ 17311 w 676275"/>
                <a:gd name="connsiteY1" fmla="*/ 401860 h 790575"/>
                <a:gd name="connsiteX2" fmla="*/ 11596 w 676275"/>
                <a:gd name="connsiteY2" fmla="*/ 432845 h 790575"/>
                <a:gd name="connsiteX3" fmla="*/ 237748 w 676275"/>
                <a:gd name="connsiteY3" fmla="*/ 723110 h 790575"/>
                <a:gd name="connsiteX4" fmla="*/ 265190 w 676275"/>
                <a:gd name="connsiteY4" fmla="*/ 738950 h 790575"/>
                <a:gd name="connsiteX5" fmla="*/ 629635 w 676275"/>
                <a:gd name="connsiteY5" fmla="*/ 789670 h 790575"/>
                <a:gd name="connsiteX6" fmla="*/ 653610 w 676275"/>
                <a:gd name="connsiteY6" fmla="*/ 769229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275" h="790575">
                  <a:moveTo>
                    <a:pt x="669402" y="7144"/>
                  </a:moveTo>
                  <a:lnTo>
                    <a:pt x="17311" y="401860"/>
                  </a:lnTo>
                  <a:cubicBezTo>
                    <a:pt x="6510" y="408394"/>
                    <a:pt x="3843" y="422891"/>
                    <a:pt x="11596" y="432845"/>
                  </a:cubicBezTo>
                  <a:lnTo>
                    <a:pt x="237748" y="723110"/>
                  </a:lnTo>
                  <a:cubicBezTo>
                    <a:pt x="244492" y="731758"/>
                    <a:pt x="254331" y="737445"/>
                    <a:pt x="265190" y="738950"/>
                  </a:cubicBezTo>
                  <a:lnTo>
                    <a:pt x="629635" y="789670"/>
                  </a:lnTo>
                  <a:cubicBezTo>
                    <a:pt x="642132" y="791413"/>
                    <a:pt x="653352" y="781850"/>
                    <a:pt x="653610" y="7692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: фигура 17">
              <a:extLst>
                <a:ext uri="{FF2B5EF4-FFF2-40B4-BE49-F238E27FC236}">
                  <a16:creationId xmlns:a16="http://schemas.microsoft.com/office/drawing/2014/main" xmlns="" id="{7CB552B2-21ED-4EDE-BF38-DA8F91AB694B}"/>
                </a:ext>
              </a:extLst>
            </p:cNvPr>
            <p:cNvSpPr/>
            <p:nvPr/>
          </p:nvSpPr>
          <p:spPr>
            <a:xfrm>
              <a:off x="7060366" y="1046897"/>
              <a:ext cx="657225" cy="781050"/>
            </a:xfrm>
            <a:custGeom>
              <a:avLst/>
              <a:gdLst>
                <a:gd name="connsiteX0" fmla="*/ 621804 w 657225"/>
                <a:gd name="connsiteY0" fmla="*/ 10845 h 781050"/>
                <a:gd name="connsiteX1" fmla="*/ 16357 w 657225"/>
                <a:gd name="connsiteY1" fmla="*/ 423306 h 781050"/>
                <a:gd name="connsiteX2" fmla="*/ 11594 w 657225"/>
                <a:gd name="connsiteY2" fmla="*/ 453681 h 781050"/>
                <a:gd name="connsiteX3" fmla="*/ 227821 w 657225"/>
                <a:gd name="connsiteY3" fmla="*/ 731212 h 781050"/>
                <a:gd name="connsiteX4" fmla="*/ 576284 w 657225"/>
                <a:gd name="connsiteY4" fmla="*/ 779703 h 781050"/>
                <a:gd name="connsiteX5" fmla="*/ 600211 w 657225"/>
                <a:gd name="connsiteY5" fmla="*/ 760396 h 781050"/>
                <a:gd name="connsiteX6" fmla="*/ 654694 w 657225"/>
                <a:gd name="connsiteY6" fmla="*/ 29829 h 781050"/>
                <a:gd name="connsiteX7" fmla="*/ 621804 w 657225"/>
                <a:gd name="connsiteY7" fmla="*/ 10845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7225" h="781050">
                  <a:moveTo>
                    <a:pt x="621804" y="10845"/>
                  </a:moveTo>
                  <a:lnTo>
                    <a:pt x="16357" y="423306"/>
                  </a:lnTo>
                  <a:cubicBezTo>
                    <a:pt x="6298" y="430155"/>
                    <a:pt x="4117" y="444080"/>
                    <a:pt x="11594" y="453681"/>
                  </a:cubicBezTo>
                  <a:lnTo>
                    <a:pt x="227821" y="731212"/>
                  </a:lnTo>
                  <a:lnTo>
                    <a:pt x="576284" y="779703"/>
                  </a:lnTo>
                  <a:cubicBezTo>
                    <a:pt x="588343" y="781380"/>
                    <a:pt x="599306" y="772531"/>
                    <a:pt x="600211" y="760396"/>
                  </a:cubicBezTo>
                  <a:lnTo>
                    <a:pt x="654694" y="29829"/>
                  </a:lnTo>
                  <a:cubicBezTo>
                    <a:pt x="656008" y="12236"/>
                    <a:pt x="636396" y="911"/>
                    <a:pt x="621804" y="1084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18">
              <a:extLst>
                <a:ext uri="{FF2B5EF4-FFF2-40B4-BE49-F238E27FC236}">
                  <a16:creationId xmlns:a16="http://schemas.microsoft.com/office/drawing/2014/main" xmlns="" id="{1419ED90-8CED-49DA-93FC-5E66CE6504A9}"/>
                </a:ext>
              </a:extLst>
            </p:cNvPr>
            <p:cNvSpPr/>
            <p:nvPr/>
          </p:nvSpPr>
          <p:spPr>
            <a:xfrm>
              <a:off x="5618777" y="830355"/>
              <a:ext cx="647700" cy="333375"/>
            </a:xfrm>
            <a:custGeom>
              <a:avLst/>
              <a:gdLst>
                <a:gd name="connsiteX0" fmla="*/ 79669 w 647700"/>
                <a:gd name="connsiteY0" fmla="*/ 332172 h 333375"/>
                <a:gd name="connsiteX1" fmla="*/ 11537 w 647700"/>
                <a:gd name="connsiteY1" fmla="*/ 284452 h 333375"/>
                <a:gd name="connsiteX2" fmla="*/ 54875 w 647700"/>
                <a:gd name="connsiteY2" fmla="*/ 191526 h 333375"/>
                <a:gd name="connsiteX3" fmla="*/ 549404 w 647700"/>
                <a:gd name="connsiteY3" fmla="*/ 11532 h 333375"/>
                <a:gd name="connsiteX4" fmla="*/ 642330 w 647700"/>
                <a:gd name="connsiteY4" fmla="*/ 54861 h 333375"/>
                <a:gd name="connsiteX5" fmla="*/ 598991 w 647700"/>
                <a:gd name="connsiteY5" fmla="*/ 147787 h 333375"/>
                <a:gd name="connsiteX6" fmla="*/ 104462 w 647700"/>
                <a:gd name="connsiteY6" fmla="*/ 327781 h 333375"/>
                <a:gd name="connsiteX7" fmla="*/ 79669 w 647700"/>
                <a:gd name="connsiteY7" fmla="*/ 332172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7700" h="333375">
                  <a:moveTo>
                    <a:pt x="79669" y="332172"/>
                  </a:moveTo>
                  <a:cubicBezTo>
                    <a:pt x="50056" y="332172"/>
                    <a:pt x="22252" y="313884"/>
                    <a:pt x="11537" y="284452"/>
                  </a:cubicBezTo>
                  <a:cubicBezTo>
                    <a:pt x="-2160" y="246828"/>
                    <a:pt x="17242" y="205223"/>
                    <a:pt x="54875" y="191526"/>
                  </a:cubicBezTo>
                  <a:lnTo>
                    <a:pt x="549404" y="11532"/>
                  </a:lnTo>
                  <a:cubicBezTo>
                    <a:pt x="587009" y="-2156"/>
                    <a:pt x="628623" y="17247"/>
                    <a:pt x="642330" y="54861"/>
                  </a:cubicBezTo>
                  <a:cubicBezTo>
                    <a:pt x="656027" y="92485"/>
                    <a:pt x="636624" y="134090"/>
                    <a:pt x="598991" y="147787"/>
                  </a:cubicBezTo>
                  <a:lnTo>
                    <a:pt x="104462" y="327781"/>
                  </a:lnTo>
                  <a:cubicBezTo>
                    <a:pt x="96271" y="330753"/>
                    <a:pt x="87899" y="332172"/>
                    <a:pt x="79669" y="332172"/>
                  </a:cubicBezTo>
                  <a:close/>
                </a:path>
              </a:pathLst>
            </a:custGeom>
            <a:solidFill>
              <a:srgbClr val="766D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19">
              <a:extLst>
                <a:ext uri="{FF2B5EF4-FFF2-40B4-BE49-F238E27FC236}">
                  <a16:creationId xmlns:a16="http://schemas.microsoft.com/office/drawing/2014/main" xmlns="" id="{E7CDB498-A7F1-42EC-BDB8-1867F7FC0D62}"/>
                </a:ext>
              </a:extLst>
            </p:cNvPr>
            <p:cNvSpPr/>
            <p:nvPr/>
          </p:nvSpPr>
          <p:spPr>
            <a:xfrm>
              <a:off x="6029108" y="582124"/>
              <a:ext cx="742950" cy="657225"/>
            </a:xfrm>
            <a:custGeom>
              <a:avLst/>
              <a:gdLst>
                <a:gd name="connsiteX0" fmla="*/ 745062 w 742950"/>
                <a:gd name="connsiteY0" fmla="*/ 116345 h 657225"/>
                <a:gd name="connsiteX1" fmla="*/ 42279 w 742950"/>
                <a:gd name="connsiteY1" fmla="*/ 7379 h 657225"/>
                <a:gd name="connsiteX2" fmla="*/ 19609 w 742950"/>
                <a:gd name="connsiteY2" fmla="*/ 26096 h 657225"/>
                <a:gd name="connsiteX3" fmla="*/ 7170 w 742950"/>
                <a:gd name="connsiteY3" fmla="*/ 369177 h 657225"/>
                <a:gd name="connsiteX4" fmla="*/ 17285 w 742950"/>
                <a:gd name="connsiteY4" fmla="*/ 396961 h 657225"/>
                <a:gd name="connsiteX5" fmla="*/ 247352 w 742950"/>
                <a:gd name="connsiteY5" fmla="*/ 651783 h 657225"/>
                <a:gd name="connsiteX6" fmla="*/ 276746 w 742950"/>
                <a:gd name="connsiteY6" fmla="*/ 651555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2950" h="657225">
                  <a:moveTo>
                    <a:pt x="745062" y="116345"/>
                  </a:moveTo>
                  <a:lnTo>
                    <a:pt x="42279" y="7379"/>
                  </a:lnTo>
                  <a:cubicBezTo>
                    <a:pt x="30639" y="5579"/>
                    <a:pt x="20038" y="14332"/>
                    <a:pt x="19609" y="26096"/>
                  </a:cubicBezTo>
                  <a:lnTo>
                    <a:pt x="7170" y="369177"/>
                  </a:lnTo>
                  <a:cubicBezTo>
                    <a:pt x="6798" y="379397"/>
                    <a:pt x="10427" y="389370"/>
                    <a:pt x="17285" y="396961"/>
                  </a:cubicBezTo>
                  <a:lnTo>
                    <a:pt x="247352" y="651783"/>
                  </a:lnTo>
                  <a:cubicBezTo>
                    <a:pt x="255239" y="660527"/>
                    <a:pt x="268993" y="660413"/>
                    <a:pt x="276746" y="6515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: фигура 20">
              <a:extLst>
                <a:ext uri="{FF2B5EF4-FFF2-40B4-BE49-F238E27FC236}">
                  <a16:creationId xmlns:a16="http://schemas.microsoft.com/office/drawing/2014/main" xmlns="" id="{0FE1B27C-F46E-45B7-8652-16B3F63AB023}"/>
                </a:ext>
              </a:extLst>
            </p:cNvPr>
            <p:cNvSpPr/>
            <p:nvPr/>
          </p:nvSpPr>
          <p:spPr>
            <a:xfrm>
              <a:off x="6344498" y="498125"/>
              <a:ext cx="742950" cy="609600"/>
            </a:xfrm>
            <a:custGeom>
              <a:avLst/>
              <a:gdLst>
                <a:gd name="connsiteX0" fmla="*/ 720757 w 742950"/>
                <a:gd name="connsiteY0" fmla="*/ 75547 h 609600"/>
                <a:gd name="connsiteX1" fmla="*/ 40662 w 742950"/>
                <a:gd name="connsiteY1" fmla="*/ 7244 h 609600"/>
                <a:gd name="connsiteX2" fmla="*/ 19040 w 742950"/>
                <a:gd name="connsiteY2" fmla="*/ 26103 h 609600"/>
                <a:gd name="connsiteX3" fmla="*/ 7144 w 742950"/>
                <a:gd name="connsiteY3" fmla="*/ 354135 h 609600"/>
                <a:gd name="connsiteX4" fmla="*/ 227114 w 742950"/>
                <a:gd name="connsiteY4" fmla="*/ 597775 h 609600"/>
                <a:gd name="connsiteX5" fmla="*/ 255794 w 742950"/>
                <a:gd name="connsiteY5" fmla="*/ 598318 h 609600"/>
                <a:gd name="connsiteX6" fmla="*/ 732873 w 742950"/>
                <a:gd name="connsiteY6" fmla="*/ 108837 h 609600"/>
                <a:gd name="connsiteX7" fmla="*/ 720757 w 742950"/>
                <a:gd name="connsiteY7" fmla="*/ 75547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609600">
                  <a:moveTo>
                    <a:pt x="720757" y="75547"/>
                  </a:moveTo>
                  <a:lnTo>
                    <a:pt x="40662" y="7244"/>
                  </a:lnTo>
                  <a:cubicBezTo>
                    <a:pt x="29366" y="6110"/>
                    <a:pt x="19460" y="14749"/>
                    <a:pt x="19040" y="26103"/>
                  </a:cubicBezTo>
                  <a:lnTo>
                    <a:pt x="7144" y="354135"/>
                  </a:lnTo>
                  <a:lnTo>
                    <a:pt x="227114" y="597775"/>
                  </a:lnTo>
                  <a:cubicBezTo>
                    <a:pt x="234725" y="606204"/>
                    <a:pt x="247869" y="606452"/>
                    <a:pt x="255794" y="598318"/>
                  </a:cubicBezTo>
                  <a:lnTo>
                    <a:pt x="732873" y="108837"/>
                  </a:lnTo>
                  <a:cubicBezTo>
                    <a:pt x="744369" y="97045"/>
                    <a:pt x="737140" y="77195"/>
                    <a:pt x="720757" y="7554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: фигура 21">
              <a:extLst>
                <a:ext uri="{FF2B5EF4-FFF2-40B4-BE49-F238E27FC236}">
                  <a16:creationId xmlns:a16="http://schemas.microsoft.com/office/drawing/2014/main" xmlns="" id="{9A35B2F7-ADBB-4BF3-9E88-DD04FD323564}"/>
                </a:ext>
              </a:extLst>
            </p:cNvPr>
            <p:cNvSpPr/>
            <p:nvPr/>
          </p:nvSpPr>
          <p:spPr>
            <a:xfrm>
              <a:off x="3658555" y="-983049"/>
              <a:ext cx="276225" cy="276225"/>
            </a:xfrm>
            <a:custGeom>
              <a:avLst/>
              <a:gdLst>
                <a:gd name="connsiteX0" fmla="*/ 199232 w 276225"/>
                <a:gd name="connsiteY0" fmla="*/ 271722 h 276225"/>
                <a:gd name="connsiteX1" fmla="*/ 147969 w 276225"/>
                <a:gd name="connsiteY1" fmla="*/ 250491 h 276225"/>
                <a:gd name="connsiteX2" fmla="*/ 28382 w 276225"/>
                <a:gd name="connsiteY2" fmla="*/ 130904 h 276225"/>
                <a:gd name="connsiteX3" fmla="*/ 28382 w 276225"/>
                <a:gd name="connsiteY3" fmla="*/ 28368 h 276225"/>
                <a:gd name="connsiteX4" fmla="*/ 130909 w 276225"/>
                <a:gd name="connsiteY4" fmla="*/ 28368 h 276225"/>
                <a:gd name="connsiteX5" fmla="*/ 250496 w 276225"/>
                <a:gd name="connsiteY5" fmla="*/ 147954 h 276225"/>
                <a:gd name="connsiteX6" fmla="*/ 250496 w 276225"/>
                <a:gd name="connsiteY6" fmla="*/ 250491 h 276225"/>
                <a:gd name="connsiteX7" fmla="*/ 199232 w 276225"/>
                <a:gd name="connsiteY7" fmla="*/ 271722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225" h="276225">
                  <a:moveTo>
                    <a:pt x="199232" y="271722"/>
                  </a:moveTo>
                  <a:cubicBezTo>
                    <a:pt x="180677" y="271722"/>
                    <a:pt x="162123" y="264645"/>
                    <a:pt x="147969" y="250491"/>
                  </a:cubicBezTo>
                  <a:lnTo>
                    <a:pt x="28382" y="130904"/>
                  </a:lnTo>
                  <a:cubicBezTo>
                    <a:pt x="64" y="102587"/>
                    <a:pt x="64" y="56686"/>
                    <a:pt x="28382" y="28368"/>
                  </a:cubicBezTo>
                  <a:cubicBezTo>
                    <a:pt x="56690" y="69"/>
                    <a:pt x="102601" y="69"/>
                    <a:pt x="130909" y="28368"/>
                  </a:cubicBezTo>
                  <a:lnTo>
                    <a:pt x="250496" y="147954"/>
                  </a:lnTo>
                  <a:cubicBezTo>
                    <a:pt x="278813" y="176272"/>
                    <a:pt x="278813" y="222173"/>
                    <a:pt x="250496" y="250491"/>
                  </a:cubicBezTo>
                  <a:cubicBezTo>
                    <a:pt x="236341" y="264645"/>
                    <a:pt x="217787" y="271722"/>
                    <a:pt x="199232" y="271722"/>
                  </a:cubicBezTo>
                  <a:close/>
                </a:path>
              </a:pathLst>
            </a:custGeom>
            <a:solidFill>
              <a:srgbClr val="BED9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: фигура 22">
              <a:extLst>
                <a:ext uri="{FF2B5EF4-FFF2-40B4-BE49-F238E27FC236}">
                  <a16:creationId xmlns:a16="http://schemas.microsoft.com/office/drawing/2014/main" xmlns="" id="{3943F156-9C79-43B1-A420-F9AA47B41B4F}"/>
                </a:ext>
              </a:extLst>
            </p:cNvPr>
            <p:cNvSpPr/>
            <p:nvPr/>
          </p:nvSpPr>
          <p:spPr>
            <a:xfrm>
              <a:off x="4021391" y="-620213"/>
              <a:ext cx="866775" cy="628650"/>
            </a:xfrm>
            <a:custGeom>
              <a:avLst/>
              <a:gdLst>
                <a:gd name="connsiteX0" fmla="*/ 619332 w 866775"/>
                <a:gd name="connsiteY0" fmla="*/ 622271 h 628650"/>
                <a:gd name="connsiteX1" fmla="*/ 449330 w 866775"/>
                <a:gd name="connsiteY1" fmla="*/ 551852 h 628650"/>
                <a:gd name="connsiteX2" fmla="*/ 28382 w 866775"/>
                <a:gd name="connsiteY2" fmla="*/ 130904 h 628650"/>
                <a:gd name="connsiteX3" fmla="*/ 28382 w 866775"/>
                <a:gd name="connsiteY3" fmla="*/ 28368 h 628650"/>
                <a:gd name="connsiteX4" fmla="*/ 130909 w 866775"/>
                <a:gd name="connsiteY4" fmla="*/ 28368 h 628650"/>
                <a:gd name="connsiteX5" fmla="*/ 551857 w 866775"/>
                <a:gd name="connsiteY5" fmla="*/ 449316 h 628650"/>
                <a:gd name="connsiteX6" fmla="*/ 619323 w 866775"/>
                <a:gd name="connsiteY6" fmla="*/ 477272 h 628650"/>
                <a:gd name="connsiteX7" fmla="*/ 686788 w 866775"/>
                <a:gd name="connsiteY7" fmla="*/ 449325 h 628650"/>
                <a:gd name="connsiteX8" fmla="*/ 714744 w 866775"/>
                <a:gd name="connsiteY8" fmla="*/ 381850 h 628650"/>
                <a:gd name="connsiteX9" fmla="*/ 686798 w 866775"/>
                <a:gd name="connsiteY9" fmla="*/ 314394 h 628650"/>
                <a:gd name="connsiteX10" fmla="*/ 655251 w 866775"/>
                <a:gd name="connsiteY10" fmla="*/ 293411 h 628650"/>
                <a:gd name="connsiteX11" fmla="*/ 615332 w 866775"/>
                <a:gd name="connsiteY11" fmla="*/ 198970 h 628650"/>
                <a:gd name="connsiteX12" fmla="*/ 709772 w 866775"/>
                <a:gd name="connsiteY12" fmla="*/ 159060 h 628650"/>
                <a:gd name="connsiteX13" fmla="*/ 789334 w 866775"/>
                <a:gd name="connsiteY13" fmla="*/ 211867 h 628650"/>
                <a:gd name="connsiteX14" fmla="*/ 859743 w 866775"/>
                <a:gd name="connsiteY14" fmla="*/ 381850 h 628650"/>
                <a:gd name="connsiteX15" fmla="*/ 789325 w 866775"/>
                <a:gd name="connsiteY15" fmla="*/ 551852 h 628650"/>
                <a:gd name="connsiteX16" fmla="*/ 619332 w 866775"/>
                <a:gd name="connsiteY16" fmla="*/ 622271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6775" h="628650">
                  <a:moveTo>
                    <a:pt x="619332" y="622271"/>
                  </a:moveTo>
                  <a:cubicBezTo>
                    <a:pt x="555115" y="622271"/>
                    <a:pt x="494745" y="597268"/>
                    <a:pt x="449330" y="551852"/>
                  </a:cubicBezTo>
                  <a:lnTo>
                    <a:pt x="28382" y="130904"/>
                  </a:lnTo>
                  <a:cubicBezTo>
                    <a:pt x="64" y="102587"/>
                    <a:pt x="64" y="56686"/>
                    <a:pt x="28382" y="28368"/>
                  </a:cubicBezTo>
                  <a:cubicBezTo>
                    <a:pt x="56690" y="69"/>
                    <a:pt x="102601" y="69"/>
                    <a:pt x="130909" y="28368"/>
                  </a:cubicBezTo>
                  <a:lnTo>
                    <a:pt x="551857" y="449316"/>
                  </a:lnTo>
                  <a:cubicBezTo>
                    <a:pt x="569878" y="467346"/>
                    <a:pt x="593843" y="477272"/>
                    <a:pt x="619323" y="477272"/>
                  </a:cubicBezTo>
                  <a:cubicBezTo>
                    <a:pt x="644812" y="477272"/>
                    <a:pt x="668767" y="467346"/>
                    <a:pt x="686788" y="449325"/>
                  </a:cubicBezTo>
                  <a:cubicBezTo>
                    <a:pt x="704810" y="431294"/>
                    <a:pt x="714744" y="407339"/>
                    <a:pt x="714744" y="381850"/>
                  </a:cubicBezTo>
                  <a:cubicBezTo>
                    <a:pt x="714744" y="356371"/>
                    <a:pt x="704819" y="332415"/>
                    <a:pt x="686798" y="314394"/>
                  </a:cubicBezTo>
                  <a:cubicBezTo>
                    <a:pt x="677673" y="305260"/>
                    <a:pt x="667062" y="298202"/>
                    <a:pt x="655251" y="293411"/>
                  </a:cubicBezTo>
                  <a:cubicBezTo>
                    <a:pt x="618151" y="278361"/>
                    <a:pt x="600273" y="236079"/>
                    <a:pt x="615332" y="198970"/>
                  </a:cubicBezTo>
                  <a:cubicBezTo>
                    <a:pt x="630391" y="161870"/>
                    <a:pt x="672672" y="144020"/>
                    <a:pt x="709772" y="159060"/>
                  </a:cubicBezTo>
                  <a:cubicBezTo>
                    <a:pt x="739652" y="171186"/>
                    <a:pt x="766417" y="188950"/>
                    <a:pt x="789334" y="211867"/>
                  </a:cubicBezTo>
                  <a:cubicBezTo>
                    <a:pt x="834731" y="257263"/>
                    <a:pt x="859743" y="317642"/>
                    <a:pt x="859743" y="381850"/>
                  </a:cubicBezTo>
                  <a:cubicBezTo>
                    <a:pt x="859743" y="446068"/>
                    <a:pt x="834731" y="506447"/>
                    <a:pt x="789325" y="551852"/>
                  </a:cubicBezTo>
                  <a:cubicBezTo>
                    <a:pt x="743929" y="597268"/>
                    <a:pt x="683550" y="622271"/>
                    <a:pt x="619332" y="622271"/>
                  </a:cubicBezTo>
                  <a:close/>
                </a:path>
              </a:pathLst>
            </a:custGeom>
            <a:solidFill>
              <a:srgbClr val="BED9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: фигура 23">
              <a:extLst>
                <a:ext uri="{FF2B5EF4-FFF2-40B4-BE49-F238E27FC236}">
                  <a16:creationId xmlns:a16="http://schemas.microsoft.com/office/drawing/2014/main" xmlns="" id="{B7A55863-E835-408B-A17A-6DCF3CA162E6}"/>
                </a:ext>
              </a:extLst>
            </p:cNvPr>
            <p:cNvSpPr/>
            <p:nvPr/>
          </p:nvSpPr>
          <p:spPr>
            <a:xfrm>
              <a:off x="4657318" y="-1059658"/>
              <a:ext cx="1123950" cy="885825"/>
            </a:xfrm>
            <a:custGeom>
              <a:avLst/>
              <a:gdLst>
                <a:gd name="connsiteX0" fmla="*/ 879079 w 1123950"/>
                <a:gd name="connsiteY0" fmla="*/ 881913 h 885825"/>
                <a:gd name="connsiteX1" fmla="*/ 709086 w 1123950"/>
                <a:gd name="connsiteY1" fmla="*/ 811618 h 885825"/>
                <a:gd name="connsiteX2" fmla="*/ 28382 w 1123950"/>
                <a:gd name="connsiteY2" fmla="*/ 130904 h 885825"/>
                <a:gd name="connsiteX3" fmla="*/ 28382 w 1123950"/>
                <a:gd name="connsiteY3" fmla="*/ 28368 h 885825"/>
                <a:gd name="connsiteX4" fmla="*/ 130909 w 1123950"/>
                <a:gd name="connsiteY4" fmla="*/ 28368 h 885825"/>
                <a:gd name="connsiteX5" fmla="*/ 811613 w 1123950"/>
                <a:gd name="connsiteY5" fmla="*/ 709082 h 885825"/>
                <a:gd name="connsiteX6" fmla="*/ 946554 w 1123950"/>
                <a:gd name="connsiteY6" fmla="*/ 709082 h 885825"/>
                <a:gd name="connsiteX7" fmla="*/ 946554 w 1123950"/>
                <a:gd name="connsiteY7" fmla="*/ 574131 h 885825"/>
                <a:gd name="connsiteX8" fmla="*/ 915036 w 1123950"/>
                <a:gd name="connsiteY8" fmla="*/ 553186 h 885825"/>
                <a:gd name="connsiteX9" fmla="*/ 875078 w 1123950"/>
                <a:gd name="connsiteY9" fmla="*/ 458755 h 885825"/>
                <a:gd name="connsiteX10" fmla="*/ 969500 w 1123950"/>
                <a:gd name="connsiteY10" fmla="*/ 418798 h 885825"/>
                <a:gd name="connsiteX11" fmla="*/ 1049072 w 1123950"/>
                <a:gd name="connsiteY11" fmla="*/ 471604 h 885825"/>
                <a:gd name="connsiteX12" fmla="*/ 1049081 w 1123950"/>
                <a:gd name="connsiteY12" fmla="*/ 811609 h 885825"/>
                <a:gd name="connsiteX13" fmla="*/ 879079 w 1123950"/>
                <a:gd name="connsiteY13" fmla="*/ 881913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3950" h="885825">
                  <a:moveTo>
                    <a:pt x="879079" y="881913"/>
                  </a:moveTo>
                  <a:cubicBezTo>
                    <a:pt x="817519" y="881913"/>
                    <a:pt x="755949" y="858481"/>
                    <a:pt x="709086" y="811618"/>
                  </a:cubicBezTo>
                  <a:lnTo>
                    <a:pt x="28382" y="130904"/>
                  </a:lnTo>
                  <a:cubicBezTo>
                    <a:pt x="64" y="102587"/>
                    <a:pt x="64" y="56686"/>
                    <a:pt x="28382" y="28368"/>
                  </a:cubicBezTo>
                  <a:cubicBezTo>
                    <a:pt x="56690" y="69"/>
                    <a:pt x="102601" y="69"/>
                    <a:pt x="130909" y="28368"/>
                  </a:cubicBezTo>
                  <a:lnTo>
                    <a:pt x="811613" y="709082"/>
                  </a:lnTo>
                  <a:cubicBezTo>
                    <a:pt x="848818" y="746286"/>
                    <a:pt x="909359" y="746286"/>
                    <a:pt x="946554" y="709082"/>
                  </a:cubicBezTo>
                  <a:cubicBezTo>
                    <a:pt x="983749" y="671877"/>
                    <a:pt x="983749" y="611345"/>
                    <a:pt x="946554" y="574131"/>
                  </a:cubicBezTo>
                  <a:cubicBezTo>
                    <a:pt x="937429" y="565016"/>
                    <a:pt x="926818" y="557948"/>
                    <a:pt x="915036" y="553186"/>
                  </a:cubicBezTo>
                  <a:cubicBezTo>
                    <a:pt x="877926" y="538136"/>
                    <a:pt x="860039" y="495864"/>
                    <a:pt x="875078" y="458755"/>
                  </a:cubicBezTo>
                  <a:cubicBezTo>
                    <a:pt x="890118" y="421646"/>
                    <a:pt x="932419" y="403777"/>
                    <a:pt x="969500" y="418798"/>
                  </a:cubicBezTo>
                  <a:cubicBezTo>
                    <a:pt x="999361" y="430913"/>
                    <a:pt x="1026135" y="448678"/>
                    <a:pt x="1049072" y="471604"/>
                  </a:cubicBezTo>
                  <a:cubicBezTo>
                    <a:pt x="1142807" y="565340"/>
                    <a:pt x="1142807" y="717873"/>
                    <a:pt x="1049081" y="811609"/>
                  </a:cubicBezTo>
                  <a:cubicBezTo>
                    <a:pt x="1002209" y="858481"/>
                    <a:pt x="940648" y="881913"/>
                    <a:pt x="879079" y="881913"/>
                  </a:cubicBezTo>
                  <a:close/>
                </a:path>
              </a:pathLst>
            </a:custGeom>
            <a:solidFill>
              <a:srgbClr val="BED9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: фигура 24">
              <a:extLst>
                <a:ext uri="{FF2B5EF4-FFF2-40B4-BE49-F238E27FC236}">
                  <a16:creationId xmlns:a16="http://schemas.microsoft.com/office/drawing/2014/main" xmlns="" id="{1C7E7056-3FF5-4AF9-A519-674319BDF97E}"/>
                </a:ext>
              </a:extLst>
            </p:cNvPr>
            <p:cNvSpPr/>
            <p:nvPr/>
          </p:nvSpPr>
          <p:spPr>
            <a:xfrm>
              <a:off x="3330473" y="-189142"/>
              <a:ext cx="3971925" cy="3495675"/>
            </a:xfrm>
            <a:custGeom>
              <a:avLst/>
              <a:gdLst>
                <a:gd name="connsiteX0" fmla="*/ 3465357 w 3971925"/>
                <a:gd name="connsiteY0" fmla="*/ 2399028 h 3495675"/>
                <a:gd name="connsiteX1" fmla="*/ 3238500 w 3971925"/>
                <a:gd name="connsiteY1" fmla="*/ 2429565 h 3495675"/>
                <a:gd name="connsiteX2" fmla="*/ 2582456 w 3971925"/>
                <a:gd name="connsiteY2" fmla="*/ 1811031 h 3495675"/>
                <a:gd name="connsiteX3" fmla="*/ 2419236 w 3971925"/>
                <a:gd name="connsiteY3" fmla="*/ 1831586 h 3495675"/>
                <a:gd name="connsiteX4" fmla="*/ 2397100 w 3971925"/>
                <a:gd name="connsiteY4" fmla="*/ 1801258 h 3495675"/>
                <a:gd name="connsiteX5" fmla="*/ 2509609 w 3971925"/>
                <a:gd name="connsiteY5" fmla="*/ 1403504 h 3495675"/>
                <a:gd name="connsiteX6" fmla="*/ 1795720 w 3971925"/>
                <a:gd name="connsiteY6" fmla="*/ 688652 h 3495675"/>
                <a:gd name="connsiteX7" fmla="*/ 1358722 w 3971925"/>
                <a:gd name="connsiteY7" fmla="*/ 827165 h 3495675"/>
                <a:gd name="connsiteX8" fmla="*/ 1345606 w 3971925"/>
                <a:gd name="connsiteY8" fmla="*/ 826127 h 3495675"/>
                <a:gd name="connsiteX9" fmla="*/ 622792 w 3971925"/>
                <a:gd name="connsiteY9" fmla="*/ 91273 h 3495675"/>
                <a:gd name="connsiteX10" fmla="*/ 267672 w 3971925"/>
                <a:gd name="connsiteY10" fmla="*/ 53249 h 3495675"/>
                <a:gd name="connsiteX11" fmla="*/ 7144 w 3971925"/>
                <a:gd name="connsiteY11" fmla="*/ 224061 h 3495675"/>
                <a:gd name="connsiteX12" fmla="*/ 433740 w 3971925"/>
                <a:gd name="connsiteY12" fmla="*/ 1030162 h 3495675"/>
                <a:gd name="connsiteX13" fmla="*/ 433740 w 3971925"/>
                <a:gd name="connsiteY13" fmla="*/ 3495194 h 3495675"/>
                <a:gd name="connsiteX14" fmla="*/ 3423628 w 3971925"/>
                <a:gd name="connsiteY14" fmla="*/ 3495194 h 3495675"/>
                <a:gd name="connsiteX15" fmla="*/ 3971039 w 3971925"/>
                <a:gd name="connsiteY15" fmla="*/ 2905920 h 3495675"/>
                <a:gd name="connsiteX16" fmla="*/ 3465357 w 3971925"/>
                <a:gd name="connsiteY16" fmla="*/ 2399028 h 349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71925" h="3495675">
                  <a:moveTo>
                    <a:pt x="3465357" y="2399028"/>
                  </a:moveTo>
                  <a:cubicBezTo>
                    <a:pt x="3385309" y="2393075"/>
                    <a:pt x="3308633" y="2404438"/>
                    <a:pt x="3238500" y="2429565"/>
                  </a:cubicBezTo>
                  <a:cubicBezTo>
                    <a:pt x="3218440" y="2084608"/>
                    <a:pt x="2932443" y="1811031"/>
                    <a:pt x="2582456" y="1811031"/>
                  </a:cubicBezTo>
                  <a:cubicBezTo>
                    <a:pt x="2526097" y="1811031"/>
                    <a:pt x="2471423" y="1818203"/>
                    <a:pt x="2419236" y="1831586"/>
                  </a:cubicBezTo>
                  <a:cubicBezTo>
                    <a:pt x="2401414" y="1836158"/>
                    <a:pt x="2387241" y="1816784"/>
                    <a:pt x="2397100" y="1801258"/>
                  </a:cubicBezTo>
                  <a:cubicBezTo>
                    <a:pt x="2469995" y="1686529"/>
                    <a:pt x="2511533" y="1549931"/>
                    <a:pt x="2509609" y="1403504"/>
                  </a:cubicBezTo>
                  <a:cubicBezTo>
                    <a:pt x="2504485" y="1013436"/>
                    <a:pt x="2185788" y="694291"/>
                    <a:pt x="1795720" y="688652"/>
                  </a:cubicBezTo>
                  <a:cubicBezTo>
                    <a:pt x="1632280" y="686290"/>
                    <a:pt x="1481023" y="738058"/>
                    <a:pt x="1358722" y="827165"/>
                  </a:cubicBezTo>
                  <a:cubicBezTo>
                    <a:pt x="1354674" y="830118"/>
                    <a:pt x="1349121" y="829698"/>
                    <a:pt x="1345606" y="826127"/>
                  </a:cubicBezTo>
                  <a:lnTo>
                    <a:pt x="622792" y="91273"/>
                  </a:lnTo>
                  <a:cubicBezTo>
                    <a:pt x="528628" y="-4463"/>
                    <a:pt x="379962" y="-20379"/>
                    <a:pt x="267672" y="53249"/>
                  </a:cubicBezTo>
                  <a:lnTo>
                    <a:pt x="7144" y="224061"/>
                  </a:lnTo>
                  <a:lnTo>
                    <a:pt x="433740" y="1030162"/>
                  </a:lnTo>
                  <a:lnTo>
                    <a:pt x="433740" y="3495194"/>
                  </a:lnTo>
                  <a:lnTo>
                    <a:pt x="3423628" y="3495194"/>
                  </a:lnTo>
                  <a:cubicBezTo>
                    <a:pt x="3740115" y="3495194"/>
                    <a:pt x="3994042" y="3227312"/>
                    <a:pt x="3971039" y="2905920"/>
                  </a:cubicBezTo>
                  <a:cubicBezTo>
                    <a:pt x="3951780" y="2636534"/>
                    <a:pt x="3734686" y="2419069"/>
                    <a:pt x="3465357" y="2399028"/>
                  </a:cubicBezTo>
                  <a:close/>
                </a:path>
              </a:pathLst>
            </a:custGeom>
            <a:solidFill>
              <a:srgbClr val="DDEB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: фигура 25">
              <a:extLst>
                <a:ext uri="{FF2B5EF4-FFF2-40B4-BE49-F238E27FC236}">
                  <a16:creationId xmlns:a16="http://schemas.microsoft.com/office/drawing/2014/main" xmlns="" id="{CED6762A-51BF-4A22-B62B-61737925074F}"/>
                </a:ext>
              </a:extLst>
            </p:cNvPr>
            <p:cNvSpPr/>
            <p:nvPr/>
          </p:nvSpPr>
          <p:spPr>
            <a:xfrm>
              <a:off x="5821061" y="1614745"/>
              <a:ext cx="752475" cy="695325"/>
            </a:xfrm>
            <a:custGeom>
              <a:avLst/>
              <a:gdLst>
                <a:gd name="connsiteX0" fmla="*/ 91869 w 752475"/>
                <a:gd name="connsiteY0" fmla="*/ 7144 h 695325"/>
                <a:gd name="connsiteX1" fmla="*/ 7144 w 752475"/>
                <a:gd name="connsiteY1" fmla="*/ 12620 h 695325"/>
                <a:gd name="connsiteX2" fmla="*/ 502873 w 752475"/>
                <a:gd name="connsiteY2" fmla="*/ 646404 h 695325"/>
                <a:gd name="connsiteX3" fmla="*/ 574605 w 752475"/>
                <a:gd name="connsiteY3" fmla="*/ 683514 h 695325"/>
                <a:gd name="connsiteX4" fmla="*/ 747913 w 752475"/>
                <a:gd name="connsiteY4" fmla="*/ 625669 h 695325"/>
                <a:gd name="connsiteX5" fmla="*/ 91869 w 752475"/>
                <a:gd name="connsiteY5" fmla="*/ 7144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475" h="695325">
                  <a:moveTo>
                    <a:pt x="91869" y="7144"/>
                  </a:moveTo>
                  <a:cubicBezTo>
                    <a:pt x="63580" y="12125"/>
                    <a:pt x="34881" y="9030"/>
                    <a:pt x="7144" y="12620"/>
                  </a:cubicBezTo>
                  <a:cubicBezTo>
                    <a:pt x="249593" y="80715"/>
                    <a:pt x="457200" y="378419"/>
                    <a:pt x="502873" y="646404"/>
                  </a:cubicBezTo>
                  <a:cubicBezTo>
                    <a:pt x="508483" y="679323"/>
                    <a:pt x="544183" y="697297"/>
                    <a:pt x="574605" y="683514"/>
                  </a:cubicBezTo>
                  <a:cubicBezTo>
                    <a:pt x="648033" y="650253"/>
                    <a:pt x="740140" y="624631"/>
                    <a:pt x="747913" y="625669"/>
                  </a:cubicBezTo>
                  <a:cubicBezTo>
                    <a:pt x="727853" y="280721"/>
                    <a:pt x="441855" y="7144"/>
                    <a:pt x="91869" y="7144"/>
                  </a:cubicBezTo>
                  <a:close/>
                </a:path>
              </a:pathLst>
            </a:custGeom>
            <a:solidFill>
              <a:srgbClr val="BED9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: фигура 26">
              <a:extLst>
                <a:ext uri="{FF2B5EF4-FFF2-40B4-BE49-F238E27FC236}">
                  <a16:creationId xmlns:a16="http://schemas.microsoft.com/office/drawing/2014/main" xmlns="" id="{CFD49487-8F0D-49E9-9DF8-3B6E8A22C52E}"/>
                </a:ext>
              </a:extLst>
            </p:cNvPr>
            <p:cNvSpPr/>
            <p:nvPr/>
          </p:nvSpPr>
          <p:spPr>
            <a:xfrm>
              <a:off x="5027933" y="492299"/>
              <a:ext cx="819150" cy="1133475"/>
            </a:xfrm>
            <a:custGeom>
              <a:avLst/>
              <a:gdLst>
                <a:gd name="connsiteX0" fmla="*/ 549431 w 819150"/>
                <a:gd name="connsiteY0" fmla="*/ 702975 h 1133475"/>
                <a:gd name="connsiteX1" fmla="*/ 436921 w 819150"/>
                <a:gd name="connsiteY1" fmla="*/ 1100730 h 1133475"/>
                <a:gd name="connsiteX2" fmla="*/ 459057 w 819150"/>
                <a:gd name="connsiteY2" fmla="*/ 1131057 h 1133475"/>
                <a:gd name="connsiteX3" fmla="*/ 622278 w 819150"/>
                <a:gd name="connsiteY3" fmla="*/ 1110502 h 1133475"/>
                <a:gd name="connsiteX4" fmla="*/ 702278 w 819150"/>
                <a:gd name="connsiteY4" fmla="*/ 1115522 h 1133475"/>
                <a:gd name="connsiteX5" fmla="*/ 812159 w 819150"/>
                <a:gd name="connsiteY5" fmla="*/ 722073 h 1133475"/>
                <a:gd name="connsiteX6" fmla="*/ 98269 w 819150"/>
                <a:gd name="connsiteY6" fmla="*/ 7221 h 1133475"/>
                <a:gd name="connsiteX7" fmla="*/ 7144 w 819150"/>
                <a:gd name="connsiteY7" fmla="*/ 11565 h 1133475"/>
                <a:gd name="connsiteX8" fmla="*/ 549431 w 819150"/>
                <a:gd name="connsiteY8" fmla="*/ 702975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9150" h="1133475">
                  <a:moveTo>
                    <a:pt x="549431" y="702975"/>
                  </a:moveTo>
                  <a:cubicBezTo>
                    <a:pt x="551355" y="849403"/>
                    <a:pt x="509816" y="986001"/>
                    <a:pt x="436921" y="1100730"/>
                  </a:cubicBezTo>
                  <a:cubicBezTo>
                    <a:pt x="427053" y="1116255"/>
                    <a:pt x="441236" y="1135629"/>
                    <a:pt x="459057" y="1131057"/>
                  </a:cubicBezTo>
                  <a:cubicBezTo>
                    <a:pt x="511245" y="1117675"/>
                    <a:pt x="565919" y="1110502"/>
                    <a:pt x="622278" y="1110502"/>
                  </a:cubicBezTo>
                  <a:cubicBezTo>
                    <a:pt x="649377" y="1110502"/>
                    <a:pt x="676037" y="1112331"/>
                    <a:pt x="702278" y="1115522"/>
                  </a:cubicBezTo>
                  <a:cubicBezTo>
                    <a:pt x="773497" y="1001679"/>
                    <a:pt x="814054" y="866691"/>
                    <a:pt x="812159" y="722073"/>
                  </a:cubicBezTo>
                  <a:cubicBezTo>
                    <a:pt x="807034" y="332005"/>
                    <a:pt x="488337" y="12860"/>
                    <a:pt x="98269" y="7221"/>
                  </a:cubicBezTo>
                  <a:cubicBezTo>
                    <a:pt x="67418" y="6774"/>
                    <a:pt x="37005" y="8269"/>
                    <a:pt x="7144" y="11565"/>
                  </a:cubicBezTo>
                  <a:cubicBezTo>
                    <a:pt x="314992" y="92261"/>
                    <a:pt x="545078" y="372038"/>
                    <a:pt x="549431" y="702975"/>
                  </a:cubicBezTo>
                  <a:close/>
                </a:path>
              </a:pathLst>
            </a:custGeom>
            <a:solidFill>
              <a:srgbClr val="BED9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: фигура 27">
              <a:extLst>
                <a:ext uri="{FF2B5EF4-FFF2-40B4-BE49-F238E27FC236}">
                  <a16:creationId xmlns:a16="http://schemas.microsoft.com/office/drawing/2014/main" xmlns="" id="{D733E13E-5E89-495E-BCE3-63D03CBFCE1C}"/>
                </a:ext>
              </a:extLst>
            </p:cNvPr>
            <p:cNvSpPr/>
            <p:nvPr/>
          </p:nvSpPr>
          <p:spPr>
            <a:xfrm>
              <a:off x="3757079" y="2201216"/>
              <a:ext cx="3552825" cy="1104900"/>
            </a:xfrm>
            <a:custGeom>
              <a:avLst/>
              <a:gdLst>
                <a:gd name="connsiteX0" fmla="*/ 3544453 w 3552825"/>
                <a:gd name="connsiteY0" fmla="*/ 515562 h 1104900"/>
                <a:gd name="connsiteX1" fmla="*/ 3038751 w 3552825"/>
                <a:gd name="connsiteY1" fmla="*/ 8660 h 1104900"/>
                <a:gd name="connsiteX2" fmla="*/ 2904468 w 3552825"/>
                <a:gd name="connsiteY2" fmla="*/ 15099 h 1104900"/>
                <a:gd name="connsiteX3" fmla="*/ 3281715 w 3552825"/>
                <a:gd name="connsiteY3" fmla="*/ 496474 h 1104900"/>
                <a:gd name="connsiteX4" fmla="*/ 2734304 w 3552825"/>
                <a:gd name="connsiteY4" fmla="*/ 1085748 h 1104900"/>
                <a:gd name="connsiteX5" fmla="*/ 7144 w 3552825"/>
                <a:gd name="connsiteY5" fmla="*/ 1085748 h 1104900"/>
                <a:gd name="connsiteX6" fmla="*/ 7144 w 3552825"/>
                <a:gd name="connsiteY6" fmla="*/ 1104836 h 1104900"/>
                <a:gd name="connsiteX7" fmla="*/ 2997032 w 3552825"/>
                <a:gd name="connsiteY7" fmla="*/ 1104836 h 1104900"/>
                <a:gd name="connsiteX8" fmla="*/ 3544453 w 3552825"/>
                <a:gd name="connsiteY8" fmla="*/ 515562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2825" h="1104900">
                  <a:moveTo>
                    <a:pt x="3544453" y="515562"/>
                  </a:moveTo>
                  <a:cubicBezTo>
                    <a:pt x="3525174" y="246176"/>
                    <a:pt x="3308080" y="28711"/>
                    <a:pt x="3038751" y="8660"/>
                  </a:cubicBezTo>
                  <a:cubicBezTo>
                    <a:pt x="2992650" y="5231"/>
                    <a:pt x="2947730" y="7717"/>
                    <a:pt x="2904468" y="15099"/>
                  </a:cubicBezTo>
                  <a:cubicBezTo>
                    <a:pt x="3111608" y="82956"/>
                    <a:pt x="3265618" y="271569"/>
                    <a:pt x="3281715" y="496474"/>
                  </a:cubicBezTo>
                  <a:cubicBezTo>
                    <a:pt x="3304718" y="817866"/>
                    <a:pt x="3050791" y="1085748"/>
                    <a:pt x="2734304" y="1085748"/>
                  </a:cubicBezTo>
                  <a:lnTo>
                    <a:pt x="7144" y="1085748"/>
                  </a:lnTo>
                  <a:lnTo>
                    <a:pt x="7144" y="1104836"/>
                  </a:lnTo>
                  <a:lnTo>
                    <a:pt x="2997032" y="1104836"/>
                  </a:lnTo>
                  <a:cubicBezTo>
                    <a:pt x="3313528" y="1104836"/>
                    <a:pt x="3567455" y="836954"/>
                    <a:pt x="3544453" y="515562"/>
                  </a:cubicBezTo>
                  <a:close/>
                </a:path>
              </a:pathLst>
            </a:custGeom>
            <a:solidFill>
              <a:srgbClr val="BED9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: фигура 28">
              <a:extLst>
                <a:ext uri="{FF2B5EF4-FFF2-40B4-BE49-F238E27FC236}">
                  <a16:creationId xmlns:a16="http://schemas.microsoft.com/office/drawing/2014/main" xmlns="" id="{21889F46-A85D-46F2-850E-7C5C7F56DFAF}"/>
                </a:ext>
              </a:extLst>
            </p:cNvPr>
            <p:cNvSpPr/>
            <p:nvPr/>
          </p:nvSpPr>
          <p:spPr>
            <a:xfrm>
              <a:off x="3148470" y="-344036"/>
              <a:ext cx="4791075" cy="4171950"/>
            </a:xfrm>
            <a:custGeom>
              <a:avLst/>
              <a:gdLst>
                <a:gd name="connsiteX0" fmla="*/ 2479148 w 4791075"/>
                <a:gd name="connsiteY0" fmla="*/ 3115106 h 4171950"/>
                <a:gd name="connsiteX1" fmla="*/ 1244841 w 4791075"/>
                <a:gd name="connsiteY1" fmla="*/ 1660363 h 4171950"/>
                <a:gd name="connsiteX2" fmla="*/ 1209599 w 4791075"/>
                <a:gd name="connsiteY2" fmla="*/ 1577362 h 4171950"/>
                <a:gd name="connsiteX3" fmla="*/ 1168784 w 4791075"/>
                <a:gd name="connsiteY3" fmla="*/ 1168530 h 4171950"/>
                <a:gd name="connsiteX4" fmla="*/ 1091670 w 4791075"/>
                <a:gd name="connsiteY4" fmla="*/ 1005767 h 4171950"/>
                <a:gd name="connsiteX5" fmla="*/ 110985 w 4791075"/>
                <a:gd name="connsiteY5" fmla="*/ 25082 h 4171950"/>
                <a:gd name="connsiteX6" fmla="*/ 7144 w 4791075"/>
                <a:gd name="connsiteY6" fmla="*/ 68097 h 4171950"/>
                <a:gd name="connsiteX7" fmla="*/ 7144 w 4791075"/>
                <a:gd name="connsiteY7" fmla="*/ 4097353 h 4171950"/>
                <a:gd name="connsiteX8" fmla="*/ 78115 w 4791075"/>
                <a:gd name="connsiteY8" fmla="*/ 4168324 h 4171950"/>
                <a:gd name="connsiteX9" fmla="*/ 4709532 w 4791075"/>
                <a:gd name="connsiteY9" fmla="*/ 4168324 h 4171950"/>
                <a:gd name="connsiteX10" fmla="*/ 4790637 w 4791075"/>
                <a:gd name="connsiteY10" fmla="*/ 4087218 h 4171950"/>
                <a:gd name="connsiteX11" fmla="*/ 4790637 w 4791075"/>
                <a:gd name="connsiteY11" fmla="*/ 3773646 h 4171950"/>
                <a:gd name="connsiteX12" fmla="*/ 4726982 w 4791075"/>
                <a:gd name="connsiteY12" fmla="*/ 3694445 h 4171950"/>
                <a:gd name="connsiteX13" fmla="*/ 2699490 w 4791075"/>
                <a:gd name="connsiteY13" fmla="*/ 3247799 h 4171950"/>
                <a:gd name="connsiteX14" fmla="*/ 2479148 w 4791075"/>
                <a:gd name="connsiteY14" fmla="*/ 3115106 h 417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91075" h="4171950">
                  <a:moveTo>
                    <a:pt x="2479148" y="3115106"/>
                  </a:moveTo>
                  <a:lnTo>
                    <a:pt x="1244841" y="1660363"/>
                  </a:lnTo>
                  <a:cubicBezTo>
                    <a:pt x="1224944" y="1636912"/>
                    <a:pt x="1212656" y="1607966"/>
                    <a:pt x="1209599" y="1577362"/>
                  </a:cubicBezTo>
                  <a:lnTo>
                    <a:pt x="1168784" y="1168530"/>
                  </a:lnTo>
                  <a:cubicBezTo>
                    <a:pt x="1162641" y="1106998"/>
                    <a:pt x="1135399" y="1049486"/>
                    <a:pt x="1091670" y="1005767"/>
                  </a:cubicBezTo>
                  <a:lnTo>
                    <a:pt x="110985" y="25082"/>
                  </a:lnTo>
                  <a:cubicBezTo>
                    <a:pt x="72666" y="-13237"/>
                    <a:pt x="7144" y="13900"/>
                    <a:pt x="7144" y="68097"/>
                  </a:cubicBezTo>
                  <a:lnTo>
                    <a:pt x="7144" y="4097353"/>
                  </a:lnTo>
                  <a:cubicBezTo>
                    <a:pt x="7144" y="4136548"/>
                    <a:pt x="38919" y="4168324"/>
                    <a:pt x="78115" y="4168324"/>
                  </a:cubicBezTo>
                  <a:lnTo>
                    <a:pt x="4709532" y="4168324"/>
                  </a:lnTo>
                  <a:cubicBezTo>
                    <a:pt x="4754328" y="4168324"/>
                    <a:pt x="4790637" y="4132014"/>
                    <a:pt x="4790637" y="4087218"/>
                  </a:cubicBezTo>
                  <a:lnTo>
                    <a:pt x="4790637" y="3773646"/>
                  </a:lnTo>
                  <a:cubicBezTo>
                    <a:pt x="4790637" y="3735574"/>
                    <a:pt x="4764158" y="3702628"/>
                    <a:pt x="4726982" y="3694445"/>
                  </a:cubicBezTo>
                  <a:lnTo>
                    <a:pt x="2699490" y="3247799"/>
                  </a:lnTo>
                  <a:cubicBezTo>
                    <a:pt x="2613508" y="3228845"/>
                    <a:pt x="2536108" y="3182239"/>
                    <a:pt x="2479148" y="311510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: фигура 29">
              <a:extLst>
                <a:ext uri="{FF2B5EF4-FFF2-40B4-BE49-F238E27FC236}">
                  <a16:creationId xmlns:a16="http://schemas.microsoft.com/office/drawing/2014/main" xmlns="" id="{920518F3-D5DF-44E2-8B9E-B3587D8E86A9}"/>
                </a:ext>
              </a:extLst>
            </p:cNvPr>
            <p:cNvSpPr/>
            <p:nvPr/>
          </p:nvSpPr>
          <p:spPr>
            <a:xfrm>
              <a:off x="3523598" y="737941"/>
              <a:ext cx="838200" cy="752475"/>
            </a:xfrm>
            <a:custGeom>
              <a:avLst/>
              <a:gdLst>
                <a:gd name="connsiteX0" fmla="*/ 104665 w 838200"/>
                <a:gd name="connsiteY0" fmla="*/ 752065 h 752475"/>
                <a:gd name="connsiteX1" fmla="*/ 769549 w 838200"/>
                <a:gd name="connsiteY1" fmla="*/ 591140 h 752475"/>
                <a:gd name="connsiteX2" fmla="*/ 834547 w 838200"/>
                <a:gd name="connsiteY2" fmla="*/ 496175 h 752475"/>
                <a:gd name="connsiteX3" fmla="*/ 793542 w 838200"/>
                <a:gd name="connsiteY3" fmla="*/ 85400 h 752475"/>
                <a:gd name="connsiteX4" fmla="*/ 671508 w 838200"/>
                <a:gd name="connsiteY4" fmla="*/ 13763 h 752475"/>
                <a:gd name="connsiteX5" fmla="*/ 221166 w 838200"/>
                <a:gd name="connsiteY5" fmla="*/ 196500 h 752475"/>
                <a:gd name="connsiteX6" fmla="*/ 131983 w 838200"/>
                <a:gd name="connsiteY6" fmla="*/ 291331 h 752475"/>
                <a:gd name="connsiteX7" fmla="*/ 11368 w 838200"/>
                <a:gd name="connsiteY7" fmla="*/ 650290 h 752475"/>
                <a:gd name="connsiteX8" fmla="*/ 104665 w 838200"/>
                <a:gd name="connsiteY8" fmla="*/ 75206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200" h="752475">
                  <a:moveTo>
                    <a:pt x="104665" y="752065"/>
                  </a:moveTo>
                  <a:lnTo>
                    <a:pt x="769549" y="591140"/>
                  </a:lnTo>
                  <a:cubicBezTo>
                    <a:pt x="812325" y="580786"/>
                    <a:pt x="839157" y="539952"/>
                    <a:pt x="834547" y="496175"/>
                  </a:cubicBezTo>
                  <a:cubicBezTo>
                    <a:pt x="834519" y="495909"/>
                    <a:pt x="793580" y="85781"/>
                    <a:pt x="793542" y="85400"/>
                  </a:cubicBezTo>
                  <a:cubicBezTo>
                    <a:pt x="787465" y="27079"/>
                    <a:pt x="725838" y="-8288"/>
                    <a:pt x="671508" y="13763"/>
                  </a:cubicBezTo>
                  <a:lnTo>
                    <a:pt x="221166" y="196500"/>
                  </a:lnTo>
                  <a:cubicBezTo>
                    <a:pt x="179037" y="213597"/>
                    <a:pt x="146461" y="248230"/>
                    <a:pt x="131983" y="291331"/>
                  </a:cubicBezTo>
                  <a:lnTo>
                    <a:pt x="11368" y="650290"/>
                  </a:lnTo>
                  <a:cubicBezTo>
                    <a:pt x="-8406" y="709116"/>
                    <a:pt x="44363" y="766666"/>
                    <a:pt x="104665" y="752065"/>
                  </a:cubicBezTo>
                  <a:close/>
                </a:path>
              </a:pathLst>
            </a:custGeom>
            <a:solidFill>
              <a:srgbClr val="80B6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: фигура 30">
              <a:extLst>
                <a:ext uri="{FF2B5EF4-FFF2-40B4-BE49-F238E27FC236}">
                  <a16:creationId xmlns:a16="http://schemas.microsoft.com/office/drawing/2014/main" xmlns="" id="{77B9DC85-AA64-481D-9352-68F33CD603A1}"/>
                </a:ext>
              </a:extLst>
            </p:cNvPr>
            <p:cNvSpPr/>
            <p:nvPr/>
          </p:nvSpPr>
          <p:spPr>
            <a:xfrm>
              <a:off x="4324331" y="1779356"/>
              <a:ext cx="1809750" cy="1619250"/>
            </a:xfrm>
            <a:custGeom>
              <a:avLst/>
              <a:gdLst>
                <a:gd name="connsiteX0" fmla="*/ 1356160 w 1809750"/>
                <a:gd name="connsiteY0" fmla="*/ 489556 h 1619250"/>
                <a:gd name="connsiteX1" fmla="*/ 791166 w 1809750"/>
                <a:gd name="connsiteY1" fmla="*/ 7144 h 1619250"/>
                <a:gd name="connsiteX2" fmla="*/ 219123 w 1809750"/>
                <a:gd name="connsiteY2" fmla="*/ 579177 h 1619250"/>
                <a:gd name="connsiteX3" fmla="*/ 220866 w 1809750"/>
                <a:gd name="connsiteY3" fmla="*/ 621697 h 1619250"/>
                <a:gd name="connsiteX4" fmla="*/ 7144 w 1809750"/>
                <a:gd name="connsiteY4" fmla="*/ 970788 h 1619250"/>
                <a:gd name="connsiteX5" fmla="*/ 399155 w 1809750"/>
                <a:gd name="connsiteY5" fmla="*/ 1362799 h 1619250"/>
                <a:gd name="connsiteX6" fmla="*/ 694315 w 1809750"/>
                <a:gd name="connsiteY6" fmla="*/ 1228601 h 1619250"/>
                <a:gd name="connsiteX7" fmla="*/ 1237478 w 1809750"/>
                <a:gd name="connsiteY7" fmla="*/ 1621212 h 1619250"/>
                <a:gd name="connsiteX8" fmla="*/ 1809512 w 1809750"/>
                <a:gd name="connsiteY8" fmla="*/ 1049169 h 1619250"/>
                <a:gd name="connsiteX9" fmla="*/ 1356160 w 1809750"/>
                <a:gd name="connsiteY9" fmla="*/ 489556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0" h="1619250">
                  <a:moveTo>
                    <a:pt x="1356160" y="489556"/>
                  </a:moveTo>
                  <a:cubicBezTo>
                    <a:pt x="1313135" y="216218"/>
                    <a:pt x="1076592" y="7144"/>
                    <a:pt x="791166" y="7144"/>
                  </a:cubicBezTo>
                  <a:cubicBezTo>
                    <a:pt x="475240" y="7144"/>
                    <a:pt x="219123" y="263252"/>
                    <a:pt x="219123" y="579177"/>
                  </a:cubicBezTo>
                  <a:cubicBezTo>
                    <a:pt x="219123" y="593503"/>
                    <a:pt x="219827" y="607648"/>
                    <a:pt x="220866" y="621697"/>
                  </a:cubicBezTo>
                  <a:cubicBezTo>
                    <a:pt x="94021" y="686610"/>
                    <a:pt x="7144" y="818512"/>
                    <a:pt x="7144" y="970788"/>
                  </a:cubicBezTo>
                  <a:cubicBezTo>
                    <a:pt x="7144" y="1187292"/>
                    <a:pt x="182651" y="1362799"/>
                    <a:pt x="399155" y="1362799"/>
                  </a:cubicBezTo>
                  <a:cubicBezTo>
                    <a:pt x="516912" y="1362799"/>
                    <a:pt x="622459" y="1310802"/>
                    <a:pt x="694315" y="1228601"/>
                  </a:cubicBezTo>
                  <a:cubicBezTo>
                    <a:pt x="769601" y="1456601"/>
                    <a:pt x="984256" y="1621212"/>
                    <a:pt x="1237478" y="1621212"/>
                  </a:cubicBezTo>
                  <a:cubicBezTo>
                    <a:pt x="1553404" y="1621212"/>
                    <a:pt x="1809512" y="1365104"/>
                    <a:pt x="1809512" y="1049169"/>
                  </a:cubicBezTo>
                  <a:cubicBezTo>
                    <a:pt x="1809512" y="773964"/>
                    <a:pt x="1615116" y="544211"/>
                    <a:pt x="1356160" y="489556"/>
                  </a:cubicBezTo>
                  <a:close/>
                </a:path>
              </a:pathLst>
            </a:custGeom>
            <a:solidFill>
              <a:srgbClr val="DDEB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: фигура 31">
              <a:extLst>
                <a:ext uri="{FF2B5EF4-FFF2-40B4-BE49-F238E27FC236}">
                  <a16:creationId xmlns:a16="http://schemas.microsoft.com/office/drawing/2014/main" xmlns="" id="{9992076F-EBE4-4776-A18B-63E079300DDE}"/>
                </a:ext>
              </a:extLst>
            </p:cNvPr>
            <p:cNvSpPr/>
            <p:nvPr/>
          </p:nvSpPr>
          <p:spPr>
            <a:xfrm>
              <a:off x="5279127" y="1805426"/>
              <a:ext cx="400050" cy="438150"/>
            </a:xfrm>
            <a:custGeom>
              <a:avLst/>
              <a:gdLst>
                <a:gd name="connsiteX0" fmla="*/ 201244 w 400050"/>
                <a:gd name="connsiteY0" fmla="*/ 352920 h 438150"/>
                <a:gd name="connsiteX1" fmla="*/ 395850 w 400050"/>
                <a:gd name="connsiteY1" fmla="*/ 434045 h 438150"/>
                <a:gd name="connsiteX2" fmla="*/ 7144 w 400050"/>
                <a:gd name="connsiteY2" fmla="*/ 7144 h 438150"/>
                <a:gd name="connsiteX3" fmla="*/ 201244 w 400050"/>
                <a:gd name="connsiteY3" fmla="*/ 35292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438150">
                  <a:moveTo>
                    <a:pt x="201244" y="352920"/>
                  </a:moveTo>
                  <a:cubicBezTo>
                    <a:pt x="271796" y="367808"/>
                    <a:pt x="337509" y="395783"/>
                    <a:pt x="395850" y="434045"/>
                  </a:cubicBezTo>
                  <a:cubicBezTo>
                    <a:pt x="352901" y="231267"/>
                    <a:pt x="202578" y="68228"/>
                    <a:pt x="7144" y="7144"/>
                  </a:cubicBezTo>
                  <a:cubicBezTo>
                    <a:pt x="108661" y="93717"/>
                    <a:pt x="179556" y="215132"/>
                    <a:pt x="201244" y="352920"/>
                  </a:cubicBezTo>
                  <a:close/>
                </a:path>
              </a:pathLst>
            </a:custGeom>
            <a:solidFill>
              <a:srgbClr val="BED9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: фигура 32">
              <a:extLst>
                <a:ext uri="{FF2B5EF4-FFF2-40B4-BE49-F238E27FC236}">
                  <a16:creationId xmlns:a16="http://schemas.microsoft.com/office/drawing/2014/main" xmlns="" id="{5FD15125-574D-4022-85D6-0A519D0FAFF8}"/>
                </a:ext>
              </a:extLst>
            </p:cNvPr>
            <p:cNvSpPr/>
            <p:nvPr/>
          </p:nvSpPr>
          <p:spPr>
            <a:xfrm>
              <a:off x="5183857" y="2275418"/>
              <a:ext cx="952500" cy="1123950"/>
            </a:xfrm>
            <a:custGeom>
              <a:avLst/>
              <a:gdLst>
                <a:gd name="connsiteX0" fmla="*/ 548621 w 952500"/>
                <a:gd name="connsiteY0" fmla="*/ 7144 h 1123950"/>
                <a:gd name="connsiteX1" fmla="*/ 749865 w 952500"/>
                <a:gd name="connsiteY1" fmla="*/ 442551 h 1123950"/>
                <a:gd name="connsiteX2" fmla="*/ 177822 w 952500"/>
                <a:gd name="connsiteY2" fmla="*/ 1014593 h 1123950"/>
                <a:gd name="connsiteX3" fmla="*/ 7144 w 952500"/>
                <a:gd name="connsiteY3" fmla="*/ 988561 h 1123950"/>
                <a:gd name="connsiteX4" fmla="*/ 377933 w 952500"/>
                <a:gd name="connsiteY4" fmla="*/ 1125160 h 1123950"/>
                <a:gd name="connsiteX5" fmla="*/ 949966 w 952500"/>
                <a:gd name="connsiteY5" fmla="*/ 553117 h 1123950"/>
                <a:gd name="connsiteX6" fmla="*/ 548621 w 952500"/>
                <a:gd name="connsiteY6" fmla="*/ 7144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0" h="1123950">
                  <a:moveTo>
                    <a:pt x="548621" y="7144"/>
                  </a:moveTo>
                  <a:cubicBezTo>
                    <a:pt x="671722" y="112043"/>
                    <a:pt x="749865" y="268129"/>
                    <a:pt x="749865" y="442551"/>
                  </a:cubicBezTo>
                  <a:cubicBezTo>
                    <a:pt x="749865" y="758476"/>
                    <a:pt x="493757" y="1014593"/>
                    <a:pt x="177822" y="1014593"/>
                  </a:cubicBezTo>
                  <a:cubicBezTo>
                    <a:pt x="118348" y="1014593"/>
                    <a:pt x="61055" y="1005411"/>
                    <a:pt x="7144" y="988561"/>
                  </a:cubicBezTo>
                  <a:cubicBezTo>
                    <a:pt x="106975" y="1073715"/>
                    <a:pt x="236420" y="1125160"/>
                    <a:pt x="377933" y="1125160"/>
                  </a:cubicBezTo>
                  <a:cubicBezTo>
                    <a:pt x="693858" y="1125160"/>
                    <a:pt x="949966" y="869051"/>
                    <a:pt x="949966" y="553117"/>
                  </a:cubicBezTo>
                  <a:cubicBezTo>
                    <a:pt x="949985" y="296666"/>
                    <a:pt x="781164" y="79762"/>
                    <a:pt x="548621" y="7144"/>
                  </a:cubicBezTo>
                  <a:close/>
                </a:path>
              </a:pathLst>
            </a:custGeom>
            <a:solidFill>
              <a:srgbClr val="BED9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: фигура 33">
              <a:extLst>
                <a:ext uri="{FF2B5EF4-FFF2-40B4-BE49-F238E27FC236}">
                  <a16:creationId xmlns:a16="http://schemas.microsoft.com/office/drawing/2014/main" xmlns="" id="{E25D5982-4F6B-417C-BA10-6FEFAFD81CBD}"/>
                </a:ext>
              </a:extLst>
            </p:cNvPr>
            <p:cNvSpPr/>
            <p:nvPr/>
          </p:nvSpPr>
          <p:spPr>
            <a:xfrm>
              <a:off x="6137364" y="-1003706"/>
              <a:ext cx="1228725" cy="1228725"/>
            </a:xfrm>
            <a:custGeom>
              <a:avLst/>
              <a:gdLst>
                <a:gd name="connsiteX0" fmla="*/ 1142841 w 1228725"/>
                <a:gd name="connsiteY0" fmla="*/ 616658 h 1228725"/>
                <a:gd name="connsiteX1" fmla="*/ 1214850 w 1228725"/>
                <a:gd name="connsiteY1" fmla="*/ 503177 h 1228725"/>
                <a:gd name="connsiteX2" fmla="*/ 1192485 w 1228725"/>
                <a:gd name="connsiteY2" fmla="*/ 403117 h 1228725"/>
                <a:gd name="connsiteX3" fmla="*/ 1092425 w 1228725"/>
                <a:gd name="connsiteY3" fmla="*/ 425491 h 1228725"/>
                <a:gd name="connsiteX4" fmla="*/ 1017121 w 1228725"/>
                <a:gd name="connsiteY4" fmla="*/ 544163 h 1228725"/>
                <a:gd name="connsiteX5" fmla="*/ 829411 w 1228725"/>
                <a:gd name="connsiteY5" fmla="*/ 544163 h 1228725"/>
                <a:gd name="connsiteX6" fmla="*/ 818362 w 1228725"/>
                <a:gd name="connsiteY6" fmla="*/ 517502 h 1228725"/>
                <a:gd name="connsiteX7" fmla="*/ 934853 w 1228725"/>
                <a:gd name="connsiteY7" fmla="*/ 401012 h 1228725"/>
                <a:gd name="connsiteX8" fmla="*/ 934853 w 1228725"/>
                <a:gd name="connsiteY8" fmla="*/ 298475 h 1228725"/>
                <a:gd name="connsiteX9" fmla="*/ 832326 w 1228725"/>
                <a:gd name="connsiteY9" fmla="*/ 298475 h 1228725"/>
                <a:gd name="connsiteX10" fmla="*/ 715835 w 1228725"/>
                <a:gd name="connsiteY10" fmla="*/ 414966 h 1228725"/>
                <a:gd name="connsiteX11" fmla="*/ 689156 w 1228725"/>
                <a:gd name="connsiteY11" fmla="*/ 403907 h 1228725"/>
                <a:gd name="connsiteX12" fmla="*/ 689156 w 1228725"/>
                <a:gd name="connsiteY12" fmla="*/ 216179 h 1228725"/>
                <a:gd name="connsiteX13" fmla="*/ 807828 w 1228725"/>
                <a:gd name="connsiteY13" fmla="*/ 140865 h 1228725"/>
                <a:gd name="connsiteX14" fmla="*/ 830192 w 1228725"/>
                <a:gd name="connsiteY14" fmla="*/ 40814 h 1228725"/>
                <a:gd name="connsiteX15" fmla="*/ 730132 w 1228725"/>
                <a:gd name="connsiteY15" fmla="*/ 18450 h 1228725"/>
                <a:gd name="connsiteX16" fmla="*/ 616652 w 1228725"/>
                <a:gd name="connsiteY16" fmla="*/ 90459 h 1228725"/>
                <a:gd name="connsiteX17" fmla="*/ 503171 w 1228725"/>
                <a:gd name="connsiteY17" fmla="*/ 18450 h 1228725"/>
                <a:gd name="connsiteX18" fmla="*/ 403111 w 1228725"/>
                <a:gd name="connsiteY18" fmla="*/ 40814 h 1228725"/>
                <a:gd name="connsiteX19" fmla="*/ 425475 w 1228725"/>
                <a:gd name="connsiteY19" fmla="*/ 140865 h 1228725"/>
                <a:gd name="connsiteX20" fmla="*/ 544147 w 1228725"/>
                <a:gd name="connsiteY20" fmla="*/ 216189 h 1228725"/>
                <a:gd name="connsiteX21" fmla="*/ 544147 w 1228725"/>
                <a:gd name="connsiteY21" fmla="*/ 403898 h 1228725"/>
                <a:gd name="connsiteX22" fmla="*/ 517487 w 1228725"/>
                <a:gd name="connsiteY22" fmla="*/ 414956 h 1228725"/>
                <a:gd name="connsiteX23" fmla="*/ 400996 w 1228725"/>
                <a:gd name="connsiteY23" fmla="*/ 298465 h 1228725"/>
                <a:gd name="connsiteX24" fmla="*/ 298469 w 1228725"/>
                <a:gd name="connsiteY24" fmla="*/ 298465 h 1228725"/>
                <a:gd name="connsiteX25" fmla="*/ 298469 w 1228725"/>
                <a:gd name="connsiteY25" fmla="*/ 401002 h 1228725"/>
                <a:gd name="connsiteX26" fmla="*/ 414950 w 1228725"/>
                <a:gd name="connsiteY26" fmla="*/ 517483 h 1228725"/>
                <a:gd name="connsiteX27" fmla="*/ 403892 w 1228725"/>
                <a:gd name="connsiteY27" fmla="*/ 544163 h 1228725"/>
                <a:gd name="connsiteX28" fmla="*/ 216173 w 1228725"/>
                <a:gd name="connsiteY28" fmla="*/ 544163 h 1228725"/>
                <a:gd name="connsiteX29" fmla="*/ 140868 w 1228725"/>
                <a:gd name="connsiteY29" fmla="*/ 425491 h 1228725"/>
                <a:gd name="connsiteX30" fmla="*/ 40808 w 1228725"/>
                <a:gd name="connsiteY30" fmla="*/ 403117 h 1228725"/>
                <a:gd name="connsiteX31" fmla="*/ 18443 w 1228725"/>
                <a:gd name="connsiteY31" fmla="*/ 503177 h 1228725"/>
                <a:gd name="connsiteX32" fmla="*/ 90452 w 1228725"/>
                <a:gd name="connsiteY32" fmla="*/ 616658 h 1228725"/>
                <a:gd name="connsiteX33" fmla="*/ 18443 w 1228725"/>
                <a:gd name="connsiteY33" fmla="*/ 730139 h 1228725"/>
                <a:gd name="connsiteX34" fmla="*/ 40808 w 1228725"/>
                <a:gd name="connsiteY34" fmla="*/ 830199 h 1228725"/>
                <a:gd name="connsiteX35" fmla="*/ 79584 w 1228725"/>
                <a:gd name="connsiteY35" fmla="*/ 841486 h 1228725"/>
                <a:gd name="connsiteX36" fmla="*/ 140868 w 1228725"/>
                <a:gd name="connsiteY36" fmla="*/ 807824 h 1228725"/>
                <a:gd name="connsiteX37" fmla="*/ 216173 w 1228725"/>
                <a:gd name="connsiteY37" fmla="*/ 689152 h 1228725"/>
                <a:gd name="connsiteX38" fmla="*/ 403892 w 1228725"/>
                <a:gd name="connsiteY38" fmla="*/ 689152 h 1228725"/>
                <a:gd name="connsiteX39" fmla="*/ 414941 w 1228725"/>
                <a:gd name="connsiteY39" fmla="*/ 715813 h 1228725"/>
                <a:gd name="connsiteX40" fmla="*/ 298450 w 1228725"/>
                <a:gd name="connsiteY40" fmla="*/ 832304 h 1228725"/>
                <a:gd name="connsiteX41" fmla="*/ 298450 w 1228725"/>
                <a:gd name="connsiteY41" fmla="*/ 934840 h 1228725"/>
                <a:gd name="connsiteX42" fmla="*/ 349713 w 1228725"/>
                <a:gd name="connsiteY42" fmla="*/ 956072 h 1228725"/>
                <a:gd name="connsiteX43" fmla="*/ 400977 w 1228725"/>
                <a:gd name="connsiteY43" fmla="*/ 934840 h 1228725"/>
                <a:gd name="connsiteX44" fmla="*/ 517468 w 1228725"/>
                <a:gd name="connsiteY44" fmla="*/ 818350 h 1228725"/>
                <a:gd name="connsiteX45" fmla="*/ 544147 w 1228725"/>
                <a:gd name="connsiteY45" fmla="*/ 829408 h 1228725"/>
                <a:gd name="connsiteX46" fmla="*/ 544147 w 1228725"/>
                <a:gd name="connsiteY46" fmla="*/ 1017136 h 1228725"/>
                <a:gd name="connsiteX47" fmla="*/ 425475 w 1228725"/>
                <a:gd name="connsiteY47" fmla="*/ 1092451 h 1228725"/>
                <a:gd name="connsiteX48" fmla="*/ 403111 w 1228725"/>
                <a:gd name="connsiteY48" fmla="*/ 1192501 h 1228725"/>
                <a:gd name="connsiteX49" fmla="*/ 503171 w 1228725"/>
                <a:gd name="connsiteY49" fmla="*/ 1214866 h 1228725"/>
                <a:gd name="connsiteX50" fmla="*/ 616652 w 1228725"/>
                <a:gd name="connsiteY50" fmla="*/ 1142857 h 1228725"/>
                <a:gd name="connsiteX51" fmla="*/ 730132 w 1228725"/>
                <a:gd name="connsiteY51" fmla="*/ 1214866 h 1228725"/>
                <a:gd name="connsiteX52" fmla="*/ 768909 w 1228725"/>
                <a:gd name="connsiteY52" fmla="*/ 1226162 h 1228725"/>
                <a:gd name="connsiteX53" fmla="*/ 830192 w 1228725"/>
                <a:gd name="connsiteY53" fmla="*/ 1192501 h 1228725"/>
                <a:gd name="connsiteX54" fmla="*/ 807828 w 1228725"/>
                <a:gd name="connsiteY54" fmla="*/ 1092451 h 1228725"/>
                <a:gd name="connsiteX55" fmla="*/ 689156 w 1228725"/>
                <a:gd name="connsiteY55" fmla="*/ 1017127 h 1228725"/>
                <a:gd name="connsiteX56" fmla="*/ 689156 w 1228725"/>
                <a:gd name="connsiteY56" fmla="*/ 829418 h 1228725"/>
                <a:gd name="connsiteX57" fmla="*/ 715816 w 1228725"/>
                <a:gd name="connsiteY57" fmla="*/ 818369 h 1228725"/>
                <a:gd name="connsiteX58" fmla="*/ 832307 w 1228725"/>
                <a:gd name="connsiteY58" fmla="*/ 934859 h 1228725"/>
                <a:gd name="connsiteX59" fmla="*/ 883571 w 1228725"/>
                <a:gd name="connsiteY59" fmla="*/ 956091 h 1228725"/>
                <a:gd name="connsiteX60" fmla="*/ 934834 w 1228725"/>
                <a:gd name="connsiteY60" fmla="*/ 934859 h 1228725"/>
                <a:gd name="connsiteX61" fmla="*/ 934834 w 1228725"/>
                <a:gd name="connsiteY61" fmla="*/ 832323 h 1228725"/>
                <a:gd name="connsiteX62" fmla="*/ 818353 w 1228725"/>
                <a:gd name="connsiteY62" fmla="*/ 715841 h 1228725"/>
                <a:gd name="connsiteX63" fmla="*/ 829411 w 1228725"/>
                <a:gd name="connsiteY63" fmla="*/ 689162 h 1228725"/>
                <a:gd name="connsiteX64" fmla="*/ 1017130 w 1228725"/>
                <a:gd name="connsiteY64" fmla="*/ 689162 h 1228725"/>
                <a:gd name="connsiteX65" fmla="*/ 1092435 w 1228725"/>
                <a:gd name="connsiteY65" fmla="*/ 807834 h 1228725"/>
                <a:gd name="connsiteX66" fmla="*/ 1153719 w 1228725"/>
                <a:gd name="connsiteY66" fmla="*/ 841495 h 1228725"/>
                <a:gd name="connsiteX67" fmla="*/ 1192495 w 1228725"/>
                <a:gd name="connsiteY67" fmla="*/ 830208 h 1228725"/>
                <a:gd name="connsiteX68" fmla="*/ 1214860 w 1228725"/>
                <a:gd name="connsiteY68" fmla="*/ 730148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228725" h="1228725">
                  <a:moveTo>
                    <a:pt x="1142841" y="616658"/>
                  </a:moveTo>
                  <a:lnTo>
                    <a:pt x="1214850" y="503177"/>
                  </a:lnTo>
                  <a:cubicBezTo>
                    <a:pt x="1236301" y="469373"/>
                    <a:pt x="1226290" y="424567"/>
                    <a:pt x="1192485" y="403117"/>
                  </a:cubicBezTo>
                  <a:cubicBezTo>
                    <a:pt x="1158653" y="381676"/>
                    <a:pt x="1113866" y="391687"/>
                    <a:pt x="1092425" y="425491"/>
                  </a:cubicBezTo>
                  <a:lnTo>
                    <a:pt x="1017121" y="544163"/>
                  </a:lnTo>
                  <a:lnTo>
                    <a:pt x="829411" y="544163"/>
                  </a:lnTo>
                  <a:cubicBezTo>
                    <a:pt x="826278" y="535000"/>
                    <a:pt x="822601" y="526094"/>
                    <a:pt x="818362" y="517502"/>
                  </a:cubicBezTo>
                  <a:lnTo>
                    <a:pt x="934853" y="401012"/>
                  </a:lnTo>
                  <a:cubicBezTo>
                    <a:pt x="963171" y="372694"/>
                    <a:pt x="963171" y="326793"/>
                    <a:pt x="934853" y="298475"/>
                  </a:cubicBezTo>
                  <a:cubicBezTo>
                    <a:pt x="906545" y="270176"/>
                    <a:pt x="860634" y="270176"/>
                    <a:pt x="832326" y="298475"/>
                  </a:cubicBezTo>
                  <a:lnTo>
                    <a:pt x="715835" y="414966"/>
                  </a:lnTo>
                  <a:cubicBezTo>
                    <a:pt x="707234" y="410718"/>
                    <a:pt x="698328" y="407041"/>
                    <a:pt x="689156" y="403907"/>
                  </a:cubicBezTo>
                  <a:lnTo>
                    <a:pt x="689156" y="216179"/>
                  </a:lnTo>
                  <a:lnTo>
                    <a:pt x="807828" y="140865"/>
                  </a:lnTo>
                  <a:cubicBezTo>
                    <a:pt x="841641" y="119415"/>
                    <a:pt x="851652" y="74618"/>
                    <a:pt x="830192" y="40814"/>
                  </a:cubicBezTo>
                  <a:cubicBezTo>
                    <a:pt x="808733" y="7010"/>
                    <a:pt x="763946" y="-3020"/>
                    <a:pt x="730132" y="18450"/>
                  </a:cubicBezTo>
                  <a:lnTo>
                    <a:pt x="616652" y="90459"/>
                  </a:lnTo>
                  <a:lnTo>
                    <a:pt x="503171" y="18450"/>
                  </a:lnTo>
                  <a:cubicBezTo>
                    <a:pt x="469357" y="-3029"/>
                    <a:pt x="424570" y="7010"/>
                    <a:pt x="403111" y="40814"/>
                  </a:cubicBezTo>
                  <a:cubicBezTo>
                    <a:pt x="381660" y="74618"/>
                    <a:pt x="391671" y="119424"/>
                    <a:pt x="425475" y="140865"/>
                  </a:cubicBezTo>
                  <a:lnTo>
                    <a:pt x="544147" y="216189"/>
                  </a:lnTo>
                  <a:lnTo>
                    <a:pt x="544147" y="403898"/>
                  </a:lnTo>
                  <a:cubicBezTo>
                    <a:pt x="534984" y="407031"/>
                    <a:pt x="526078" y="410708"/>
                    <a:pt x="517487" y="414956"/>
                  </a:cubicBezTo>
                  <a:lnTo>
                    <a:pt x="400996" y="298465"/>
                  </a:lnTo>
                  <a:cubicBezTo>
                    <a:pt x="372688" y="270167"/>
                    <a:pt x="326777" y="270167"/>
                    <a:pt x="298469" y="298465"/>
                  </a:cubicBezTo>
                  <a:cubicBezTo>
                    <a:pt x="270151" y="326783"/>
                    <a:pt x="270151" y="372684"/>
                    <a:pt x="298469" y="401002"/>
                  </a:cubicBezTo>
                  <a:lnTo>
                    <a:pt x="414950" y="517483"/>
                  </a:lnTo>
                  <a:cubicBezTo>
                    <a:pt x="410702" y="526075"/>
                    <a:pt x="407025" y="534990"/>
                    <a:pt x="403892" y="544163"/>
                  </a:cubicBezTo>
                  <a:lnTo>
                    <a:pt x="216173" y="544163"/>
                  </a:lnTo>
                  <a:lnTo>
                    <a:pt x="140868" y="425491"/>
                  </a:lnTo>
                  <a:cubicBezTo>
                    <a:pt x="119418" y="391687"/>
                    <a:pt x="74622" y="381676"/>
                    <a:pt x="40808" y="403117"/>
                  </a:cubicBezTo>
                  <a:cubicBezTo>
                    <a:pt x="6994" y="424577"/>
                    <a:pt x="-3016" y="469373"/>
                    <a:pt x="18443" y="503177"/>
                  </a:cubicBezTo>
                  <a:lnTo>
                    <a:pt x="90452" y="616658"/>
                  </a:lnTo>
                  <a:lnTo>
                    <a:pt x="18443" y="730139"/>
                  </a:lnTo>
                  <a:cubicBezTo>
                    <a:pt x="-3007" y="763943"/>
                    <a:pt x="7004" y="808748"/>
                    <a:pt x="40808" y="830199"/>
                  </a:cubicBezTo>
                  <a:cubicBezTo>
                    <a:pt x="52857" y="837838"/>
                    <a:pt x="66297" y="841486"/>
                    <a:pt x="79584" y="841486"/>
                  </a:cubicBezTo>
                  <a:cubicBezTo>
                    <a:pt x="103578" y="841486"/>
                    <a:pt x="127066" y="829580"/>
                    <a:pt x="140868" y="807824"/>
                  </a:cubicBezTo>
                  <a:lnTo>
                    <a:pt x="216173" y="689152"/>
                  </a:lnTo>
                  <a:lnTo>
                    <a:pt x="403892" y="689152"/>
                  </a:lnTo>
                  <a:cubicBezTo>
                    <a:pt x="407025" y="698316"/>
                    <a:pt x="410702" y="707221"/>
                    <a:pt x="414941" y="715813"/>
                  </a:cubicBezTo>
                  <a:lnTo>
                    <a:pt x="298450" y="832304"/>
                  </a:lnTo>
                  <a:cubicBezTo>
                    <a:pt x="270132" y="860621"/>
                    <a:pt x="270132" y="906522"/>
                    <a:pt x="298450" y="934840"/>
                  </a:cubicBezTo>
                  <a:cubicBezTo>
                    <a:pt x="312604" y="948994"/>
                    <a:pt x="331159" y="956072"/>
                    <a:pt x="349713" y="956072"/>
                  </a:cubicBezTo>
                  <a:cubicBezTo>
                    <a:pt x="368268" y="956072"/>
                    <a:pt x="386823" y="948994"/>
                    <a:pt x="400977" y="934840"/>
                  </a:cubicBezTo>
                  <a:lnTo>
                    <a:pt x="517468" y="818350"/>
                  </a:lnTo>
                  <a:cubicBezTo>
                    <a:pt x="526069" y="822598"/>
                    <a:pt x="534975" y="826274"/>
                    <a:pt x="544147" y="829408"/>
                  </a:cubicBezTo>
                  <a:lnTo>
                    <a:pt x="544147" y="1017136"/>
                  </a:lnTo>
                  <a:lnTo>
                    <a:pt x="425475" y="1092451"/>
                  </a:lnTo>
                  <a:cubicBezTo>
                    <a:pt x="391662" y="1113901"/>
                    <a:pt x="381651" y="1158697"/>
                    <a:pt x="403111" y="1192501"/>
                  </a:cubicBezTo>
                  <a:cubicBezTo>
                    <a:pt x="424570" y="1226305"/>
                    <a:pt x="469366" y="1236335"/>
                    <a:pt x="503171" y="1214866"/>
                  </a:cubicBezTo>
                  <a:lnTo>
                    <a:pt x="616652" y="1142857"/>
                  </a:lnTo>
                  <a:lnTo>
                    <a:pt x="730132" y="1214866"/>
                  </a:lnTo>
                  <a:cubicBezTo>
                    <a:pt x="742182" y="1222524"/>
                    <a:pt x="755621" y="1226162"/>
                    <a:pt x="768909" y="1226162"/>
                  </a:cubicBezTo>
                  <a:cubicBezTo>
                    <a:pt x="792902" y="1226162"/>
                    <a:pt x="816391" y="1214256"/>
                    <a:pt x="830192" y="1192501"/>
                  </a:cubicBezTo>
                  <a:cubicBezTo>
                    <a:pt x="851643" y="1158697"/>
                    <a:pt x="841632" y="1113891"/>
                    <a:pt x="807828" y="1092451"/>
                  </a:cubicBezTo>
                  <a:lnTo>
                    <a:pt x="689156" y="1017127"/>
                  </a:lnTo>
                  <a:lnTo>
                    <a:pt x="689156" y="829418"/>
                  </a:lnTo>
                  <a:cubicBezTo>
                    <a:pt x="698319" y="826284"/>
                    <a:pt x="707225" y="822607"/>
                    <a:pt x="715816" y="818369"/>
                  </a:cubicBezTo>
                  <a:lnTo>
                    <a:pt x="832307" y="934859"/>
                  </a:lnTo>
                  <a:cubicBezTo>
                    <a:pt x="846461" y="949014"/>
                    <a:pt x="865016" y="956091"/>
                    <a:pt x="883571" y="956091"/>
                  </a:cubicBezTo>
                  <a:cubicBezTo>
                    <a:pt x="902125" y="956091"/>
                    <a:pt x="920680" y="949014"/>
                    <a:pt x="934834" y="934859"/>
                  </a:cubicBezTo>
                  <a:cubicBezTo>
                    <a:pt x="963152" y="906542"/>
                    <a:pt x="963152" y="860641"/>
                    <a:pt x="934834" y="832323"/>
                  </a:cubicBezTo>
                  <a:lnTo>
                    <a:pt x="818353" y="715841"/>
                  </a:lnTo>
                  <a:cubicBezTo>
                    <a:pt x="822601" y="707250"/>
                    <a:pt x="826278" y="698335"/>
                    <a:pt x="829411" y="689162"/>
                  </a:cubicBezTo>
                  <a:lnTo>
                    <a:pt x="1017130" y="689162"/>
                  </a:lnTo>
                  <a:lnTo>
                    <a:pt x="1092435" y="807834"/>
                  </a:lnTo>
                  <a:cubicBezTo>
                    <a:pt x="1106246" y="829589"/>
                    <a:pt x="1129716" y="841495"/>
                    <a:pt x="1153719" y="841495"/>
                  </a:cubicBezTo>
                  <a:cubicBezTo>
                    <a:pt x="1166997" y="841495"/>
                    <a:pt x="1180446" y="837838"/>
                    <a:pt x="1192495" y="830208"/>
                  </a:cubicBezTo>
                  <a:cubicBezTo>
                    <a:pt x="1226309" y="808748"/>
                    <a:pt x="1236319" y="763952"/>
                    <a:pt x="1214860" y="73014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0" name="Рисунок 4">
            <a:extLst>
              <a:ext uri="{FF2B5EF4-FFF2-40B4-BE49-F238E27FC236}">
                <a16:creationId xmlns:a16="http://schemas.microsoft.com/office/drawing/2014/main" xmlns="" id="{331DB735-9BB6-40CB-AB04-6C0AE724FF01}"/>
              </a:ext>
            </a:extLst>
          </p:cNvPr>
          <p:cNvGrpSpPr/>
          <p:nvPr/>
        </p:nvGrpSpPr>
        <p:grpSpPr>
          <a:xfrm>
            <a:off x="6847372" y="3369997"/>
            <a:ext cx="537330" cy="537330"/>
            <a:chOff x="7132320" y="990600"/>
            <a:chExt cx="4876800" cy="4876800"/>
          </a:xfrm>
        </p:grpSpPr>
        <p:sp>
          <p:nvSpPr>
            <p:cNvPr id="81" name="Полилиния: фигура 35">
              <a:extLst>
                <a:ext uri="{FF2B5EF4-FFF2-40B4-BE49-F238E27FC236}">
                  <a16:creationId xmlns:a16="http://schemas.microsoft.com/office/drawing/2014/main" xmlns="" id="{56AD0D8F-CFF1-4A74-9431-C6A0FAF892BD}"/>
                </a:ext>
              </a:extLst>
            </p:cNvPr>
            <p:cNvSpPr/>
            <p:nvPr/>
          </p:nvSpPr>
          <p:spPr>
            <a:xfrm>
              <a:off x="10123170" y="2228850"/>
              <a:ext cx="838200" cy="228600"/>
            </a:xfrm>
            <a:custGeom>
              <a:avLst/>
              <a:gdLst>
                <a:gd name="connsiteX0" fmla="*/ 742950 w 838200"/>
                <a:gd name="connsiteY0" fmla="*/ 209550 h 228600"/>
                <a:gd name="connsiteX1" fmla="*/ 133350 w 838200"/>
                <a:gd name="connsiteY1" fmla="*/ 209550 h 228600"/>
                <a:gd name="connsiteX2" fmla="*/ 57150 w 838200"/>
                <a:gd name="connsiteY2" fmla="*/ 133350 h 228600"/>
                <a:gd name="connsiteX3" fmla="*/ 133350 w 838200"/>
                <a:gd name="connsiteY3" fmla="*/ 57150 h 228600"/>
                <a:gd name="connsiteX4" fmla="*/ 742950 w 838200"/>
                <a:gd name="connsiteY4" fmla="*/ 57150 h 228600"/>
                <a:gd name="connsiteX5" fmla="*/ 819150 w 838200"/>
                <a:gd name="connsiteY5" fmla="*/ 133350 h 228600"/>
                <a:gd name="connsiteX6" fmla="*/ 742950 w 838200"/>
                <a:gd name="connsiteY6" fmla="*/ 20955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8200" h="228600">
                  <a:moveTo>
                    <a:pt x="742950" y="209550"/>
                  </a:moveTo>
                  <a:lnTo>
                    <a:pt x="133350" y="209550"/>
                  </a:lnTo>
                  <a:cubicBezTo>
                    <a:pt x="91288" y="209550"/>
                    <a:pt x="57150" y="175489"/>
                    <a:pt x="57150" y="133350"/>
                  </a:cubicBezTo>
                  <a:cubicBezTo>
                    <a:pt x="57150" y="91211"/>
                    <a:pt x="91288" y="57150"/>
                    <a:pt x="133350" y="57150"/>
                  </a:cubicBezTo>
                  <a:lnTo>
                    <a:pt x="742950" y="57150"/>
                  </a:lnTo>
                  <a:cubicBezTo>
                    <a:pt x="785012" y="57150"/>
                    <a:pt x="819150" y="91211"/>
                    <a:pt x="819150" y="133350"/>
                  </a:cubicBezTo>
                  <a:cubicBezTo>
                    <a:pt x="819150" y="175489"/>
                    <a:pt x="785012" y="209550"/>
                    <a:pt x="742950" y="20955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: фигура 36">
              <a:extLst>
                <a:ext uri="{FF2B5EF4-FFF2-40B4-BE49-F238E27FC236}">
                  <a16:creationId xmlns:a16="http://schemas.microsoft.com/office/drawing/2014/main" xmlns="" id="{41B98C01-6460-4841-9EC5-83BEDC7CFFEE}"/>
                </a:ext>
              </a:extLst>
            </p:cNvPr>
            <p:cNvSpPr/>
            <p:nvPr/>
          </p:nvSpPr>
          <p:spPr>
            <a:xfrm>
              <a:off x="10123170" y="2838450"/>
              <a:ext cx="838200" cy="228600"/>
            </a:xfrm>
            <a:custGeom>
              <a:avLst/>
              <a:gdLst>
                <a:gd name="connsiteX0" fmla="*/ 742950 w 838200"/>
                <a:gd name="connsiteY0" fmla="*/ 209550 h 228600"/>
                <a:gd name="connsiteX1" fmla="*/ 133350 w 838200"/>
                <a:gd name="connsiteY1" fmla="*/ 209550 h 228600"/>
                <a:gd name="connsiteX2" fmla="*/ 57150 w 838200"/>
                <a:gd name="connsiteY2" fmla="*/ 133350 h 228600"/>
                <a:gd name="connsiteX3" fmla="*/ 133350 w 838200"/>
                <a:gd name="connsiteY3" fmla="*/ 57150 h 228600"/>
                <a:gd name="connsiteX4" fmla="*/ 742950 w 838200"/>
                <a:gd name="connsiteY4" fmla="*/ 57150 h 228600"/>
                <a:gd name="connsiteX5" fmla="*/ 819150 w 838200"/>
                <a:gd name="connsiteY5" fmla="*/ 133350 h 228600"/>
                <a:gd name="connsiteX6" fmla="*/ 742950 w 838200"/>
                <a:gd name="connsiteY6" fmla="*/ 20955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8200" h="228600">
                  <a:moveTo>
                    <a:pt x="742950" y="209550"/>
                  </a:moveTo>
                  <a:lnTo>
                    <a:pt x="133350" y="209550"/>
                  </a:lnTo>
                  <a:cubicBezTo>
                    <a:pt x="91288" y="209550"/>
                    <a:pt x="57150" y="175489"/>
                    <a:pt x="57150" y="133350"/>
                  </a:cubicBezTo>
                  <a:cubicBezTo>
                    <a:pt x="57150" y="91211"/>
                    <a:pt x="91288" y="57150"/>
                    <a:pt x="133350" y="57150"/>
                  </a:cubicBezTo>
                  <a:lnTo>
                    <a:pt x="742950" y="57150"/>
                  </a:lnTo>
                  <a:cubicBezTo>
                    <a:pt x="785012" y="57150"/>
                    <a:pt x="819150" y="91211"/>
                    <a:pt x="819150" y="133350"/>
                  </a:cubicBezTo>
                  <a:cubicBezTo>
                    <a:pt x="819150" y="175489"/>
                    <a:pt x="785012" y="209550"/>
                    <a:pt x="742950" y="20955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: фигура 37">
              <a:extLst>
                <a:ext uri="{FF2B5EF4-FFF2-40B4-BE49-F238E27FC236}">
                  <a16:creationId xmlns:a16="http://schemas.microsoft.com/office/drawing/2014/main" xmlns="" id="{D5B0FCF8-C47B-4680-BEC7-08E3D903624D}"/>
                </a:ext>
              </a:extLst>
            </p:cNvPr>
            <p:cNvSpPr/>
            <p:nvPr/>
          </p:nvSpPr>
          <p:spPr>
            <a:xfrm>
              <a:off x="10123170" y="3448050"/>
              <a:ext cx="838200" cy="228600"/>
            </a:xfrm>
            <a:custGeom>
              <a:avLst/>
              <a:gdLst>
                <a:gd name="connsiteX0" fmla="*/ 742950 w 838200"/>
                <a:gd name="connsiteY0" fmla="*/ 209550 h 228600"/>
                <a:gd name="connsiteX1" fmla="*/ 133350 w 838200"/>
                <a:gd name="connsiteY1" fmla="*/ 209550 h 228600"/>
                <a:gd name="connsiteX2" fmla="*/ 57150 w 838200"/>
                <a:gd name="connsiteY2" fmla="*/ 133350 h 228600"/>
                <a:gd name="connsiteX3" fmla="*/ 133350 w 838200"/>
                <a:gd name="connsiteY3" fmla="*/ 57150 h 228600"/>
                <a:gd name="connsiteX4" fmla="*/ 742950 w 838200"/>
                <a:gd name="connsiteY4" fmla="*/ 57150 h 228600"/>
                <a:gd name="connsiteX5" fmla="*/ 819150 w 838200"/>
                <a:gd name="connsiteY5" fmla="*/ 133350 h 228600"/>
                <a:gd name="connsiteX6" fmla="*/ 742950 w 838200"/>
                <a:gd name="connsiteY6" fmla="*/ 20955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8200" h="228600">
                  <a:moveTo>
                    <a:pt x="742950" y="209550"/>
                  </a:moveTo>
                  <a:lnTo>
                    <a:pt x="133350" y="209550"/>
                  </a:lnTo>
                  <a:cubicBezTo>
                    <a:pt x="91288" y="209550"/>
                    <a:pt x="57150" y="175489"/>
                    <a:pt x="57150" y="133350"/>
                  </a:cubicBezTo>
                  <a:cubicBezTo>
                    <a:pt x="57150" y="91211"/>
                    <a:pt x="91288" y="57150"/>
                    <a:pt x="133350" y="57150"/>
                  </a:cubicBezTo>
                  <a:lnTo>
                    <a:pt x="742950" y="57150"/>
                  </a:lnTo>
                  <a:cubicBezTo>
                    <a:pt x="785012" y="57150"/>
                    <a:pt x="819150" y="91211"/>
                    <a:pt x="819150" y="133350"/>
                  </a:cubicBezTo>
                  <a:cubicBezTo>
                    <a:pt x="819150" y="175489"/>
                    <a:pt x="785012" y="209550"/>
                    <a:pt x="742950" y="20955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: фигура 38">
              <a:extLst>
                <a:ext uri="{FF2B5EF4-FFF2-40B4-BE49-F238E27FC236}">
                  <a16:creationId xmlns:a16="http://schemas.microsoft.com/office/drawing/2014/main" xmlns="" id="{B2A36DAA-A2AF-48E8-8663-854259403167}"/>
                </a:ext>
              </a:extLst>
            </p:cNvPr>
            <p:cNvSpPr/>
            <p:nvPr/>
          </p:nvSpPr>
          <p:spPr>
            <a:xfrm>
              <a:off x="10123170" y="2533650"/>
              <a:ext cx="1295400" cy="228600"/>
            </a:xfrm>
            <a:custGeom>
              <a:avLst/>
              <a:gdLst>
                <a:gd name="connsiteX0" fmla="*/ 1200150 w 1295400"/>
                <a:gd name="connsiteY0" fmla="*/ 209550 h 228600"/>
                <a:gd name="connsiteX1" fmla="*/ 133350 w 1295400"/>
                <a:gd name="connsiteY1" fmla="*/ 209550 h 228600"/>
                <a:gd name="connsiteX2" fmla="*/ 57150 w 1295400"/>
                <a:gd name="connsiteY2" fmla="*/ 133350 h 228600"/>
                <a:gd name="connsiteX3" fmla="*/ 133350 w 1295400"/>
                <a:gd name="connsiteY3" fmla="*/ 57150 h 228600"/>
                <a:gd name="connsiteX4" fmla="*/ 1200150 w 1295400"/>
                <a:gd name="connsiteY4" fmla="*/ 57150 h 228600"/>
                <a:gd name="connsiteX5" fmla="*/ 1276350 w 1295400"/>
                <a:gd name="connsiteY5" fmla="*/ 133350 h 228600"/>
                <a:gd name="connsiteX6" fmla="*/ 1200150 w 1295400"/>
                <a:gd name="connsiteY6" fmla="*/ 20955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400" h="228600">
                  <a:moveTo>
                    <a:pt x="1200150" y="209550"/>
                  </a:moveTo>
                  <a:lnTo>
                    <a:pt x="133350" y="209550"/>
                  </a:lnTo>
                  <a:cubicBezTo>
                    <a:pt x="91288" y="209550"/>
                    <a:pt x="57150" y="175489"/>
                    <a:pt x="57150" y="133350"/>
                  </a:cubicBezTo>
                  <a:cubicBezTo>
                    <a:pt x="57150" y="91211"/>
                    <a:pt x="91288" y="57150"/>
                    <a:pt x="133350" y="57150"/>
                  </a:cubicBezTo>
                  <a:lnTo>
                    <a:pt x="1200150" y="57150"/>
                  </a:lnTo>
                  <a:cubicBezTo>
                    <a:pt x="1242212" y="57150"/>
                    <a:pt x="1276350" y="91211"/>
                    <a:pt x="1276350" y="133350"/>
                  </a:cubicBezTo>
                  <a:cubicBezTo>
                    <a:pt x="1276350" y="175489"/>
                    <a:pt x="1242212" y="209550"/>
                    <a:pt x="1200150" y="20955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: фигура 39">
              <a:extLst>
                <a:ext uri="{FF2B5EF4-FFF2-40B4-BE49-F238E27FC236}">
                  <a16:creationId xmlns:a16="http://schemas.microsoft.com/office/drawing/2014/main" xmlns="" id="{2EF26645-5CE1-4FD3-851D-219B6215441F}"/>
                </a:ext>
              </a:extLst>
            </p:cNvPr>
            <p:cNvSpPr/>
            <p:nvPr/>
          </p:nvSpPr>
          <p:spPr>
            <a:xfrm>
              <a:off x="10123170" y="3143250"/>
              <a:ext cx="1295400" cy="228600"/>
            </a:xfrm>
            <a:custGeom>
              <a:avLst/>
              <a:gdLst>
                <a:gd name="connsiteX0" fmla="*/ 1200150 w 1295400"/>
                <a:gd name="connsiteY0" fmla="*/ 209550 h 228600"/>
                <a:gd name="connsiteX1" fmla="*/ 133350 w 1295400"/>
                <a:gd name="connsiteY1" fmla="*/ 209550 h 228600"/>
                <a:gd name="connsiteX2" fmla="*/ 57150 w 1295400"/>
                <a:gd name="connsiteY2" fmla="*/ 133350 h 228600"/>
                <a:gd name="connsiteX3" fmla="*/ 133350 w 1295400"/>
                <a:gd name="connsiteY3" fmla="*/ 57150 h 228600"/>
                <a:gd name="connsiteX4" fmla="*/ 1200150 w 1295400"/>
                <a:gd name="connsiteY4" fmla="*/ 57150 h 228600"/>
                <a:gd name="connsiteX5" fmla="*/ 1276350 w 1295400"/>
                <a:gd name="connsiteY5" fmla="*/ 133350 h 228600"/>
                <a:gd name="connsiteX6" fmla="*/ 1200150 w 1295400"/>
                <a:gd name="connsiteY6" fmla="*/ 20955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400" h="228600">
                  <a:moveTo>
                    <a:pt x="1200150" y="209550"/>
                  </a:moveTo>
                  <a:lnTo>
                    <a:pt x="133350" y="209550"/>
                  </a:lnTo>
                  <a:cubicBezTo>
                    <a:pt x="91288" y="209550"/>
                    <a:pt x="57150" y="175489"/>
                    <a:pt x="57150" y="133350"/>
                  </a:cubicBezTo>
                  <a:cubicBezTo>
                    <a:pt x="57150" y="91211"/>
                    <a:pt x="91288" y="57150"/>
                    <a:pt x="133350" y="57150"/>
                  </a:cubicBezTo>
                  <a:lnTo>
                    <a:pt x="1200150" y="57150"/>
                  </a:lnTo>
                  <a:cubicBezTo>
                    <a:pt x="1242212" y="57150"/>
                    <a:pt x="1276350" y="91211"/>
                    <a:pt x="1276350" y="133350"/>
                  </a:cubicBezTo>
                  <a:cubicBezTo>
                    <a:pt x="1276350" y="175489"/>
                    <a:pt x="1242212" y="209550"/>
                    <a:pt x="1200150" y="20955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: фигура 40">
              <a:extLst>
                <a:ext uri="{FF2B5EF4-FFF2-40B4-BE49-F238E27FC236}">
                  <a16:creationId xmlns:a16="http://schemas.microsoft.com/office/drawing/2014/main" xmlns="" id="{767922F0-9DCE-4EDB-B2A4-F5DC71767F2E}"/>
                </a:ext>
              </a:extLst>
            </p:cNvPr>
            <p:cNvSpPr/>
            <p:nvPr/>
          </p:nvSpPr>
          <p:spPr>
            <a:xfrm>
              <a:off x="7227570" y="1543050"/>
              <a:ext cx="1981200" cy="2667000"/>
            </a:xfrm>
            <a:custGeom>
              <a:avLst/>
              <a:gdLst>
                <a:gd name="connsiteX0" fmla="*/ 1936318 w 1981200"/>
                <a:gd name="connsiteY0" fmla="*/ 1828571 h 2667000"/>
                <a:gd name="connsiteX1" fmla="*/ 1662303 w 1981200"/>
                <a:gd name="connsiteY1" fmla="*/ 1554632 h 2667000"/>
                <a:gd name="connsiteX2" fmla="*/ 1714957 w 1981200"/>
                <a:gd name="connsiteY2" fmla="*/ 1428750 h 2667000"/>
                <a:gd name="connsiteX3" fmla="*/ 1885950 w 1981200"/>
                <a:gd name="connsiteY3" fmla="*/ 1428750 h 2667000"/>
                <a:gd name="connsiteX4" fmla="*/ 1962150 w 1981200"/>
                <a:gd name="connsiteY4" fmla="*/ 1352550 h 2667000"/>
                <a:gd name="connsiteX5" fmla="*/ 1885950 w 1981200"/>
                <a:gd name="connsiteY5" fmla="*/ 1276350 h 2667000"/>
                <a:gd name="connsiteX6" fmla="*/ 1715033 w 1981200"/>
                <a:gd name="connsiteY6" fmla="*/ 1276350 h 2667000"/>
                <a:gd name="connsiteX7" fmla="*/ 1662379 w 1981200"/>
                <a:gd name="connsiteY7" fmla="*/ 1150468 h 2667000"/>
                <a:gd name="connsiteX8" fmla="*/ 1933651 w 1981200"/>
                <a:gd name="connsiteY8" fmla="*/ 879196 h 2667000"/>
                <a:gd name="connsiteX9" fmla="*/ 1955673 w 1981200"/>
                <a:gd name="connsiteY9" fmla="*/ 848944 h 2667000"/>
                <a:gd name="connsiteX10" fmla="*/ 1960321 w 1981200"/>
                <a:gd name="connsiteY10" fmla="*/ 813511 h 2667000"/>
                <a:gd name="connsiteX11" fmla="*/ 1959864 w 1981200"/>
                <a:gd name="connsiteY11" fmla="*/ 808482 h 2667000"/>
                <a:gd name="connsiteX12" fmla="*/ 1959864 w 1981200"/>
                <a:gd name="connsiteY12" fmla="*/ 401574 h 2667000"/>
                <a:gd name="connsiteX13" fmla="*/ 1883664 w 1981200"/>
                <a:gd name="connsiteY13" fmla="*/ 325374 h 2667000"/>
                <a:gd name="connsiteX14" fmla="*/ 1807464 w 1981200"/>
                <a:gd name="connsiteY14" fmla="*/ 401574 h 2667000"/>
                <a:gd name="connsiteX15" fmla="*/ 1807464 w 1981200"/>
                <a:gd name="connsiteY15" fmla="*/ 789965 h 2667000"/>
                <a:gd name="connsiteX16" fmla="*/ 1554556 w 1981200"/>
                <a:gd name="connsiteY16" fmla="*/ 1042797 h 2667000"/>
                <a:gd name="connsiteX17" fmla="*/ 1428674 w 1981200"/>
                <a:gd name="connsiteY17" fmla="*/ 990143 h 2667000"/>
                <a:gd name="connsiteX18" fmla="*/ 1428674 w 1981200"/>
                <a:gd name="connsiteY18" fmla="*/ 633374 h 2667000"/>
                <a:gd name="connsiteX19" fmla="*/ 1703603 w 1981200"/>
                <a:gd name="connsiteY19" fmla="*/ 358445 h 2667000"/>
                <a:gd name="connsiteX20" fmla="*/ 1703603 w 1981200"/>
                <a:gd name="connsiteY20" fmla="*/ 250698 h 2667000"/>
                <a:gd name="connsiteX21" fmla="*/ 1595857 w 1981200"/>
                <a:gd name="connsiteY21" fmla="*/ 250698 h 2667000"/>
                <a:gd name="connsiteX22" fmla="*/ 1428750 w 1981200"/>
                <a:gd name="connsiteY22" fmla="*/ 417805 h 2667000"/>
                <a:gd name="connsiteX23" fmla="*/ 1428750 w 1981200"/>
                <a:gd name="connsiteY23" fmla="*/ 133350 h 2667000"/>
                <a:gd name="connsiteX24" fmla="*/ 1352550 w 1981200"/>
                <a:gd name="connsiteY24" fmla="*/ 57150 h 2667000"/>
                <a:gd name="connsiteX25" fmla="*/ 1276350 w 1981200"/>
                <a:gd name="connsiteY25" fmla="*/ 133350 h 2667000"/>
                <a:gd name="connsiteX26" fmla="*/ 1276350 w 1981200"/>
                <a:gd name="connsiteY26" fmla="*/ 417805 h 2667000"/>
                <a:gd name="connsiteX27" fmla="*/ 1109167 w 1981200"/>
                <a:gd name="connsiteY27" fmla="*/ 250622 h 2667000"/>
                <a:gd name="connsiteX28" fmla="*/ 1001420 w 1981200"/>
                <a:gd name="connsiteY28" fmla="*/ 250622 h 2667000"/>
                <a:gd name="connsiteX29" fmla="*/ 1001420 w 1981200"/>
                <a:gd name="connsiteY29" fmla="*/ 358369 h 2667000"/>
                <a:gd name="connsiteX30" fmla="*/ 1276350 w 1981200"/>
                <a:gd name="connsiteY30" fmla="*/ 633374 h 2667000"/>
                <a:gd name="connsiteX31" fmla="*/ 1276350 w 1981200"/>
                <a:gd name="connsiteY31" fmla="*/ 990143 h 2667000"/>
                <a:gd name="connsiteX32" fmla="*/ 1150468 w 1981200"/>
                <a:gd name="connsiteY32" fmla="*/ 1042797 h 2667000"/>
                <a:gd name="connsiteX33" fmla="*/ 897865 w 1981200"/>
                <a:gd name="connsiteY33" fmla="*/ 790194 h 2667000"/>
                <a:gd name="connsiteX34" fmla="*/ 897865 w 1981200"/>
                <a:gd name="connsiteY34" fmla="*/ 401269 h 2667000"/>
                <a:gd name="connsiteX35" fmla="*/ 821665 w 1981200"/>
                <a:gd name="connsiteY35" fmla="*/ 325069 h 2667000"/>
                <a:gd name="connsiteX36" fmla="*/ 745465 w 1981200"/>
                <a:gd name="connsiteY36" fmla="*/ 401269 h 2667000"/>
                <a:gd name="connsiteX37" fmla="*/ 745465 w 1981200"/>
                <a:gd name="connsiteY37" fmla="*/ 637794 h 2667000"/>
                <a:gd name="connsiteX38" fmla="*/ 544297 w 1981200"/>
                <a:gd name="connsiteY38" fmla="*/ 436626 h 2667000"/>
                <a:gd name="connsiteX39" fmla="*/ 436550 w 1981200"/>
                <a:gd name="connsiteY39" fmla="*/ 436626 h 2667000"/>
                <a:gd name="connsiteX40" fmla="*/ 436550 w 1981200"/>
                <a:gd name="connsiteY40" fmla="*/ 544373 h 2667000"/>
                <a:gd name="connsiteX41" fmla="*/ 637718 w 1981200"/>
                <a:gd name="connsiteY41" fmla="*/ 745541 h 2667000"/>
                <a:gd name="connsiteX42" fmla="*/ 401269 w 1981200"/>
                <a:gd name="connsiteY42" fmla="*/ 745541 h 2667000"/>
                <a:gd name="connsiteX43" fmla="*/ 325069 w 1981200"/>
                <a:gd name="connsiteY43" fmla="*/ 821741 h 2667000"/>
                <a:gd name="connsiteX44" fmla="*/ 401269 w 1981200"/>
                <a:gd name="connsiteY44" fmla="*/ 897941 h 2667000"/>
                <a:gd name="connsiteX45" fmla="*/ 790118 w 1981200"/>
                <a:gd name="connsiteY45" fmla="*/ 897941 h 2667000"/>
                <a:gd name="connsiteX46" fmla="*/ 1042721 w 1981200"/>
                <a:gd name="connsiteY46" fmla="*/ 1150544 h 2667000"/>
                <a:gd name="connsiteX47" fmla="*/ 990067 w 1981200"/>
                <a:gd name="connsiteY47" fmla="*/ 1276426 h 2667000"/>
                <a:gd name="connsiteX48" fmla="*/ 633374 w 1981200"/>
                <a:gd name="connsiteY48" fmla="*/ 1276426 h 2667000"/>
                <a:gd name="connsiteX49" fmla="*/ 358445 w 1981200"/>
                <a:gd name="connsiteY49" fmla="*/ 1001497 h 2667000"/>
                <a:gd name="connsiteX50" fmla="*/ 250698 w 1981200"/>
                <a:gd name="connsiteY50" fmla="*/ 1001497 h 2667000"/>
                <a:gd name="connsiteX51" fmla="*/ 250698 w 1981200"/>
                <a:gd name="connsiteY51" fmla="*/ 1109243 h 2667000"/>
                <a:gd name="connsiteX52" fmla="*/ 417805 w 1981200"/>
                <a:gd name="connsiteY52" fmla="*/ 1276350 h 2667000"/>
                <a:gd name="connsiteX53" fmla="*/ 133350 w 1981200"/>
                <a:gd name="connsiteY53" fmla="*/ 1276350 h 2667000"/>
                <a:gd name="connsiteX54" fmla="*/ 57150 w 1981200"/>
                <a:gd name="connsiteY54" fmla="*/ 1352550 h 2667000"/>
                <a:gd name="connsiteX55" fmla="*/ 133350 w 1981200"/>
                <a:gd name="connsiteY55" fmla="*/ 1428750 h 2667000"/>
                <a:gd name="connsiteX56" fmla="*/ 417805 w 1981200"/>
                <a:gd name="connsiteY56" fmla="*/ 1428750 h 2667000"/>
                <a:gd name="connsiteX57" fmla="*/ 250622 w 1981200"/>
                <a:gd name="connsiteY57" fmla="*/ 1595933 h 2667000"/>
                <a:gd name="connsiteX58" fmla="*/ 250622 w 1981200"/>
                <a:gd name="connsiteY58" fmla="*/ 1703680 h 2667000"/>
                <a:gd name="connsiteX59" fmla="*/ 304495 w 1981200"/>
                <a:gd name="connsiteY59" fmla="*/ 1726006 h 2667000"/>
                <a:gd name="connsiteX60" fmla="*/ 358369 w 1981200"/>
                <a:gd name="connsiteY60" fmla="*/ 1703680 h 2667000"/>
                <a:gd name="connsiteX61" fmla="*/ 633374 w 1981200"/>
                <a:gd name="connsiteY61" fmla="*/ 1428750 h 2667000"/>
                <a:gd name="connsiteX62" fmla="*/ 990143 w 1981200"/>
                <a:gd name="connsiteY62" fmla="*/ 1428750 h 2667000"/>
                <a:gd name="connsiteX63" fmla="*/ 1042797 w 1981200"/>
                <a:gd name="connsiteY63" fmla="*/ 1554632 h 2667000"/>
                <a:gd name="connsiteX64" fmla="*/ 790194 w 1981200"/>
                <a:gd name="connsiteY64" fmla="*/ 1807235 h 2667000"/>
                <a:gd name="connsiteX65" fmla="*/ 401269 w 1981200"/>
                <a:gd name="connsiteY65" fmla="*/ 1807235 h 2667000"/>
                <a:gd name="connsiteX66" fmla="*/ 325069 w 1981200"/>
                <a:gd name="connsiteY66" fmla="*/ 1883435 h 2667000"/>
                <a:gd name="connsiteX67" fmla="*/ 401269 w 1981200"/>
                <a:gd name="connsiteY67" fmla="*/ 1959635 h 2667000"/>
                <a:gd name="connsiteX68" fmla="*/ 637718 w 1981200"/>
                <a:gd name="connsiteY68" fmla="*/ 1959635 h 2667000"/>
                <a:gd name="connsiteX69" fmla="*/ 436550 w 1981200"/>
                <a:gd name="connsiteY69" fmla="*/ 2160803 h 2667000"/>
                <a:gd name="connsiteX70" fmla="*/ 436550 w 1981200"/>
                <a:gd name="connsiteY70" fmla="*/ 2268550 h 2667000"/>
                <a:gd name="connsiteX71" fmla="*/ 490423 w 1981200"/>
                <a:gd name="connsiteY71" fmla="*/ 2290877 h 2667000"/>
                <a:gd name="connsiteX72" fmla="*/ 544297 w 1981200"/>
                <a:gd name="connsiteY72" fmla="*/ 2268550 h 2667000"/>
                <a:gd name="connsiteX73" fmla="*/ 745465 w 1981200"/>
                <a:gd name="connsiteY73" fmla="*/ 2067382 h 2667000"/>
                <a:gd name="connsiteX74" fmla="*/ 745465 w 1981200"/>
                <a:gd name="connsiteY74" fmla="*/ 2303907 h 2667000"/>
                <a:gd name="connsiteX75" fmla="*/ 821665 w 1981200"/>
                <a:gd name="connsiteY75" fmla="*/ 2380107 h 2667000"/>
                <a:gd name="connsiteX76" fmla="*/ 897865 w 1981200"/>
                <a:gd name="connsiteY76" fmla="*/ 2303907 h 2667000"/>
                <a:gd name="connsiteX77" fmla="*/ 897865 w 1981200"/>
                <a:gd name="connsiteY77" fmla="*/ 1914982 h 2667000"/>
                <a:gd name="connsiteX78" fmla="*/ 1150468 w 1981200"/>
                <a:gd name="connsiteY78" fmla="*/ 1662379 h 2667000"/>
                <a:gd name="connsiteX79" fmla="*/ 1276350 w 1981200"/>
                <a:gd name="connsiteY79" fmla="*/ 1715033 h 2667000"/>
                <a:gd name="connsiteX80" fmla="*/ 1276350 w 1981200"/>
                <a:gd name="connsiteY80" fmla="*/ 2071802 h 2667000"/>
                <a:gd name="connsiteX81" fmla="*/ 1001420 w 1981200"/>
                <a:gd name="connsiteY81" fmla="*/ 2346732 h 2667000"/>
                <a:gd name="connsiteX82" fmla="*/ 1001420 w 1981200"/>
                <a:gd name="connsiteY82" fmla="*/ 2454478 h 2667000"/>
                <a:gd name="connsiteX83" fmla="*/ 1109167 w 1981200"/>
                <a:gd name="connsiteY83" fmla="*/ 2454478 h 2667000"/>
                <a:gd name="connsiteX84" fmla="*/ 1276350 w 1981200"/>
                <a:gd name="connsiteY84" fmla="*/ 2287295 h 2667000"/>
                <a:gd name="connsiteX85" fmla="*/ 1276350 w 1981200"/>
                <a:gd name="connsiteY85" fmla="*/ 2571750 h 2667000"/>
                <a:gd name="connsiteX86" fmla="*/ 1352550 w 1981200"/>
                <a:gd name="connsiteY86" fmla="*/ 2647950 h 2667000"/>
                <a:gd name="connsiteX87" fmla="*/ 1428750 w 1981200"/>
                <a:gd name="connsiteY87" fmla="*/ 2571750 h 2667000"/>
                <a:gd name="connsiteX88" fmla="*/ 1428750 w 1981200"/>
                <a:gd name="connsiteY88" fmla="*/ 2287295 h 2667000"/>
                <a:gd name="connsiteX89" fmla="*/ 1595933 w 1981200"/>
                <a:gd name="connsiteY89" fmla="*/ 2454478 h 2667000"/>
                <a:gd name="connsiteX90" fmla="*/ 1649806 w 1981200"/>
                <a:gd name="connsiteY90" fmla="*/ 2476805 h 2667000"/>
                <a:gd name="connsiteX91" fmla="*/ 1703680 w 1981200"/>
                <a:gd name="connsiteY91" fmla="*/ 2454478 h 2667000"/>
                <a:gd name="connsiteX92" fmla="*/ 1703680 w 1981200"/>
                <a:gd name="connsiteY92" fmla="*/ 2346732 h 2667000"/>
                <a:gd name="connsiteX93" fmla="*/ 1428750 w 1981200"/>
                <a:gd name="connsiteY93" fmla="*/ 2071726 h 2667000"/>
                <a:gd name="connsiteX94" fmla="*/ 1428750 w 1981200"/>
                <a:gd name="connsiteY94" fmla="*/ 1714957 h 2667000"/>
                <a:gd name="connsiteX95" fmla="*/ 1554632 w 1981200"/>
                <a:gd name="connsiteY95" fmla="*/ 1662303 h 2667000"/>
                <a:gd name="connsiteX96" fmla="*/ 1807540 w 1981200"/>
                <a:gd name="connsiteY96" fmla="*/ 1915135 h 2667000"/>
                <a:gd name="connsiteX97" fmla="*/ 1807540 w 1981200"/>
                <a:gd name="connsiteY97" fmla="*/ 2228012 h 2667000"/>
                <a:gd name="connsiteX98" fmla="*/ 1883740 w 1981200"/>
                <a:gd name="connsiteY98" fmla="*/ 2304212 h 2667000"/>
                <a:gd name="connsiteX99" fmla="*/ 1959940 w 1981200"/>
                <a:gd name="connsiteY99" fmla="*/ 2228012 h 2667000"/>
                <a:gd name="connsiteX100" fmla="*/ 1959940 w 1981200"/>
                <a:gd name="connsiteY100" fmla="*/ 1896923 h 2667000"/>
                <a:gd name="connsiteX101" fmla="*/ 1961083 w 1981200"/>
                <a:gd name="connsiteY101" fmla="*/ 1883512 h 2667000"/>
                <a:gd name="connsiteX102" fmla="*/ 1936318 w 1981200"/>
                <a:gd name="connsiteY102" fmla="*/ 1828571 h 2667000"/>
                <a:gd name="connsiteX103" fmla="*/ 1352550 w 1981200"/>
                <a:gd name="connsiteY103" fmla="*/ 1570634 h 2667000"/>
                <a:gd name="connsiteX104" fmla="*/ 1134466 w 1981200"/>
                <a:gd name="connsiteY104" fmla="*/ 1352550 h 2667000"/>
                <a:gd name="connsiteX105" fmla="*/ 1352550 w 1981200"/>
                <a:gd name="connsiteY105" fmla="*/ 1134466 h 2667000"/>
                <a:gd name="connsiteX106" fmla="*/ 1570634 w 1981200"/>
                <a:gd name="connsiteY106" fmla="*/ 1351941 h 2667000"/>
                <a:gd name="connsiteX107" fmla="*/ 1570482 w 1981200"/>
                <a:gd name="connsiteY107" fmla="*/ 1352550 h 2667000"/>
                <a:gd name="connsiteX108" fmla="*/ 1570634 w 1981200"/>
                <a:gd name="connsiteY108" fmla="*/ 1353160 h 2667000"/>
                <a:gd name="connsiteX109" fmla="*/ 1352550 w 1981200"/>
                <a:gd name="connsiteY109" fmla="*/ 1570634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981200" h="2667000">
                  <a:moveTo>
                    <a:pt x="1936318" y="1828571"/>
                  </a:moveTo>
                  <a:lnTo>
                    <a:pt x="1662303" y="1554632"/>
                  </a:lnTo>
                  <a:cubicBezTo>
                    <a:pt x="1687068" y="1516837"/>
                    <a:pt x="1705356" y="1474394"/>
                    <a:pt x="1714957" y="1428750"/>
                  </a:cubicBezTo>
                  <a:lnTo>
                    <a:pt x="1885950" y="1428750"/>
                  </a:lnTo>
                  <a:cubicBezTo>
                    <a:pt x="1928012" y="1428750"/>
                    <a:pt x="1962150" y="1394689"/>
                    <a:pt x="1962150" y="1352550"/>
                  </a:cubicBezTo>
                  <a:cubicBezTo>
                    <a:pt x="1962150" y="1310412"/>
                    <a:pt x="1928012" y="1276350"/>
                    <a:pt x="1885950" y="1276350"/>
                  </a:cubicBezTo>
                  <a:lnTo>
                    <a:pt x="1715033" y="1276350"/>
                  </a:lnTo>
                  <a:cubicBezTo>
                    <a:pt x="1705432" y="1230706"/>
                    <a:pt x="1687144" y="1188263"/>
                    <a:pt x="1662379" y="1150468"/>
                  </a:cubicBezTo>
                  <a:lnTo>
                    <a:pt x="1933651" y="879196"/>
                  </a:lnTo>
                  <a:cubicBezTo>
                    <a:pt x="1943253" y="871042"/>
                    <a:pt x="1951025" y="861060"/>
                    <a:pt x="1955673" y="848944"/>
                  </a:cubicBezTo>
                  <a:cubicBezTo>
                    <a:pt x="1960397" y="837590"/>
                    <a:pt x="1961541" y="825551"/>
                    <a:pt x="1960321" y="813511"/>
                  </a:cubicBezTo>
                  <a:cubicBezTo>
                    <a:pt x="1960169" y="811835"/>
                    <a:pt x="1960169" y="810158"/>
                    <a:pt x="1959864" y="808482"/>
                  </a:cubicBezTo>
                  <a:lnTo>
                    <a:pt x="1959864" y="401574"/>
                  </a:lnTo>
                  <a:cubicBezTo>
                    <a:pt x="1959864" y="359435"/>
                    <a:pt x="1925726" y="325374"/>
                    <a:pt x="1883664" y="325374"/>
                  </a:cubicBezTo>
                  <a:cubicBezTo>
                    <a:pt x="1841602" y="325374"/>
                    <a:pt x="1807464" y="359435"/>
                    <a:pt x="1807464" y="401574"/>
                  </a:cubicBezTo>
                  <a:lnTo>
                    <a:pt x="1807464" y="789965"/>
                  </a:lnTo>
                  <a:lnTo>
                    <a:pt x="1554556" y="1042797"/>
                  </a:lnTo>
                  <a:cubicBezTo>
                    <a:pt x="1516761" y="1018032"/>
                    <a:pt x="1474394" y="999744"/>
                    <a:pt x="1428674" y="990143"/>
                  </a:cubicBezTo>
                  <a:lnTo>
                    <a:pt x="1428674" y="633374"/>
                  </a:lnTo>
                  <a:lnTo>
                    <a:pt x="1703603" y="358445"/>
                  </a:lnTo>
                  <a:cubicBezTo>
                    <a:pt x="1733398" y="328651"/>
                    <a:pt x="1733398" y="280492"/>
                    <a:pt x="1703603" y="250698"/>
                  </a:cubicBezTo>
                  <a:cubicBezTo>
                    <a:pt x="1673809" y="220904"/>
                    <a:pt x="1625651" y="220904"/>
                    <a:pt x="1595857" y="250698"/>
                  </a:cubicBezTo>
                  <a:lnTo>
                    <a:pt x="1428750" y="417805"/>
                  </a:lnTo>
                  <a:lnTo>
                    <a:pt x="1428750" y="133350"/>
                  </a:lnTo>
                  <a:cubicBezTo>
                    <a:pt x="1428750" y="91211"/>
                    <a:pt x="1394612" y="57150"/>
                    <a:pt x="1352550" y="57150"/>
                  </a:cubicBezTo>
                  <a:cubicBezTo>
                    <a:pt x="1310488" y="57150"/>
                    <a:pt x="1276350" y="91211"/>
                    <a:pt x="1276350" y="133350"/>
                  </a:cubicBezTo>
                  <a:lnTo>
                    <a:pt x="1276350" y="417805"/>
                  </a:lnTo>
                  <a:lnTo>
                    <a:pt x="1109167" y="250622"/>
                  </a:lnTo>
                  <a:cubicBezTo>
                    <a:pt x="1079373" y="220828"/>
                    <a:pt x="1031215" y="220828"/>
                    <a:pt x="1001420" y="250622"/>
                  </a:cubicBezTo>
                  <a:cubicBezTo>
                    <a:pt x="971626" y="280416"/>
                    <a:pt x="971626" y="328574"/>
                    <a:pt x="1001420" y="358369"/>
                  </a:cubicBezTo>
                  <a:lnTo>
                    <a:pt x="1276350" y="633374"/>
                  </a:lnTo>
                  <a:lnTo>
                    <a:pt x="1276350" y="990143"/>
                  </a:lnTo>
                  <a:cubicBezTo>
                    <a:pt x="1230706" y="999744"/>
                    <a:pt x="1188263" y="1018032"/>
                    <a:pt x="1150468" y="1042797"/>
                  </a:cubicBezTo>
                  <a:lnTo>
                    <a:pt x="897865" y="790194"/>
                  </a:lnTo>
                  <a:lnTo>
                    <a:pt x="897865" y="401269"/>
                  </a:lnTo>
                  <a:cubicBezTo>
                    <a:pt x="897865" y="359131"/>
                    <a:pt x="863727" y="325069"/>
                    <a:pt x="821665" y="325069"/>
                  </a:cubicBezTo>
                  <a:cubicBezTo>
                    <a:pt x="779602" y="325069"/>
                    <a:pt x="745465" y="359131"/>
                    <a:pt x="745465" y="401269"/>
                  </a:cubicBezTo>
                  <a:lnTo>
                    <a:pt x="745465" y="637794"/>
                  </a:lnTo>
                  <a:lnTo>
                    <a:pt x="544297" y="436626"/>
                  </a:lnTo>
                  <a:cubicBezTo>
                    <a:pt x="514502" y="406832"/>
                    <a:pt x="466344" y="406832"/>
                    <a:pt x="436550" y="436626"/>
                  </a:cubicBezTo>
                  <a:cubicBezTo>
                    <a:pt x="406756" y="466420"/>
                    <a:pt x="406756" y="514579"/>
                    <a:pt x="436550" y="544373"/>
                  </a:cubicBezTo>
                  <a:lnTo>
                    <a:pt x="637718" y="745541"/>
                  </a:lnTo>
                  <a:lnTo>
                    <a:pt x="401269" y="745541"/>
                  </a:lnTo>
                  <a:cubicBezTo>
                    <a:pt x="359207" y="745541"/>
                    <a:pt x="325069" y="779602"/>
                    <a:pt x="325069" y="821741"/>
                  </a:cubicBezTo>
                  <a:cubicBezTo>
                    <a:pt x="325069" y="863879"/>
                    <a:pt x="359207" y="897941"/>
                    <a:pt x="401269" y="897941"/>
                  </a:cubicBezTo>
                  <a:lnTo>
                    <a:pt x="790118" y="897941"/>
                  </a:lnTo>
                  <a:lnTo>
                    <a:pt x="1042721" y="1150544"/>
                  </a:lnTo>
                  <a:cubicBezTo>
                    <a:pt x="1017956" y="1188339"/>
                    <a:pt x="999668" y="1230706"/>
                    <a:pt x="990067" y="1276426"/>
                  </a:cubicBezTo>
                  <a:lnTo>
                    <a:pt x="633374" y="1276426"/>
                  </a:lnTo>
                  <a:lnTo>
                    <a:pt x="358445" y="1001497"/>
                  </a:lnTo>
                  <a:cubicBezTo>
                    <a:pt x="328651" y="971702"/>
                    <a:pt x="280492" y="971702"/>
                    <a:pt x="250698" y="1001497"/>
                  </a:cubicBezTo>
                  <a:cubicBezTo>
                    <a:pt x="220904" y="1031291"/>
                    <a:pt x="220904" y="1079449"/>
                    <a:pt x="250698" y="1109243"/>
                  </a:cubicBezTo>
                  <a:lnTo>
                    <a:pt x="417805" y="1276350"/>
                  </a:lnTo>
                  <a:lnTo>
                    <a:pt x="133350" y="1276350"/>
                  </a:lnTo>
                  <a:cubicBezTo>
                    <a:pt x="91288" y="1276350"/>
                    <a:pt x="57150" y="1310412"/>
                    <a:pt x="57150" y="1352550"/>
                  </a:cubicBezTo>
                  <a:cubicBezTo>
                    <a:pt x="57150" y="1394689"/>
                    <a:pt x="91288" y="1428750"/>
                    <a:pt x="133350" y="1428750"/>
                  </a:cubicBezTo>
                  <a:lnTo>
                    <a:pt x="417805" y="1428750"/>
                  </a:lnTo>
                  <a:lnTo>
                    <a:pt x="250622" y="1595933"/>
                  </a:lnTo>
                  <a:cubicBezTo>
                    <a:pt x="220828" y="1625727"/>
                    <a:pt x="220828" y="1673885"/>
                    <a:pt x="250622" y="1703680"/>
                  </a:cubicBezTo>
                  <a:cubicBezTo>
                    <a:pt x="265481" y="1718539"/>
                    <a:pt x="284988" y="1726006"/>
                    <a:pt x="304495" y="1726006"/>
                  </a:cubicBezTo>
                  <a:cubicBezTo>
                    <a:pt x="324002" y="1726006"/>
                    <a:pt x="343510" y="1718539"/>
                    <a:pt x="358369" y="1703680"/>
                  </a:cubicBezTo>
                  <a:lnTo>
                    <a:pt x="633374" y="1428750"/>
                  </a:lnTo>
                  <a:lnTo>
                    <a:pt x="990143" y="1428750"/>
                  </a:lnTo>
                  <a:cubicBezTo>
                    <a:pt x="999744" y="1474394"/>
                    <a:pt x="1018032" y="1516761"/>
                    <a:pt x="1042797" y="1554632"/>
                  </a:cubicBezTo>
                  <a:lnTo>
                    <a:pt x="790194" y="1807235"/>
                  </a:lnTo>
                  <a:lnTo>
                    <a:pt x="401269" y="1807235"/>
                  </a:lnTo>
                  <a:cubicBezTo>
                    <a:pt x="359207" y="1807235"/>
                    <a:pt x="325069" y="1841297"/>
                    <a:pt x="325069" y="1883435"/>
                  </a:cubicBezTo>
                  <a:cubicBezTo>
                    <a:pt x="325069" y="1925574"/>
                    <a:pt x="359207" y="1959635"/>
                    <a:pt x="401269" y="1959635"/>
                  </a:cubicBezTo>
                  <a:lnTo>
                    <a:pt x="637718" y="1959635"/>
                  </a:lnTo>
                  <a:lnTo>
                    <a:pt x="436550" y="2160803"/>
                  </a:lnTo>
                  <a:cubicBezTo>
                    <a:pt x="406756" y="2190598"/>
                    <a:pt x="406756" y="2238756"/>
                    <a:pt x="436550" y="2268550"/>
                  </a:cubicBezTo>
                  <a:cubicBezTo>
                    <a:pt x="451409" y="2283409"/>
                    <a:pt x="470916" y="2290877"/>
                    <a:pt x="490423" y="2290877"/>
                  </a:cubicBezTo>
                  <a:cubicBezTo>
                    <a:pt x="509930" y="2290877"/>
                    <a:pt x="529438" y="2283409"/>
                    <a:pt x="544297" y="2268550"/>
                  </a:cubicBezTo>
                  <a:lnTo>
                    <a:pt x="745465" y="2067382"/>
                  </a:lnTo>
                  <a:lnTo>
                    <a:pt x="745465" y="2303907"/>
                  </a:lnTo>
                  <a:cubicBezTo>
                    <a:pt x="745465" y="2346046"/>
                    <a:pt x="779602" y="2380107"/>
                    <a:pt x="821665" y="2380107"/>
                  </a:cubicBezTo>
                  <a:cubicBezTo>
                    <a:pt x="863727" y="2380107"/>
                    <a:pt x="897865" y="2346046"/>
                    <a:pt x="897865" y="2303907"/>
                  </a:cubicBezTo>
                  <a:lnTo>
                    <a:pt x="897865" y="1914982"/>
                  </a:lnTo>
                  <a:lnTo>
                    <a:pt x="1150468" y="1662379"/>
                  </a:lnTo>
                  <a:cubicBezTo>
                    <a:pt x="1188263" y="1687144"/>
                    <a:pt x="1230706" y="1705432"/>
                    <a:pt x="1276350" y="1715033"/>
                  </a:cubicBezTo>
                  <a:lnTo>
                    <a:pt x="1276350" y="2071802"/>
                  </a:lnTo>
                  <a:lnTo>
                    <a:pt x="1001420" y="2346732"/>
                  </a:lnTo>
                  <a:cubicBezTo>
                    <a:pt x="971626" y="2376526"/>
                    <a:pt x="971626" y="2424684"/>
                    <a:pt x="1001420" y="2454478"/>
                  </a:cubicBezTo>
                  <a:cubicBezTo>
                    <a:pt x="1031215" y="2484273"/>
                    <a:pt x="1079373" y="2484273"/>
                    <a:pt x="1109167" y="2454478"/>
                  </a:cubicBezTo>
                  <a:lnTo>
                    <a:pt x="1276350" y="2287295"/>
                  </a:lnTo>
                  <a:lnTo>
                    <a:pt x="1276350" y="2571750"/>
                  </a:lnTo>
                  <a:cubicBezTo>
                    <a:pt x="1276350" y="2613889"/>
                    <a:pt x="1310488" y="2647950"/>
                    <a:pt x="1352550" y="2647950"/>
                  </a:cubicBezTo>
                  <a:cubicBezTo>
                    <a:pt x="1394612" y="2647950"/>
                    <a:pt x="1428750" y="2613889"/>
                    <a:pt x="1428750" y="2571750"/>
                  </a:cubicBezTo>
                  <a:lnTo>
                    <a:pt x="1428750" y="2287295"/>
                  </a:lnTo>
                  <a:lnTo>
                    <a:pt x="1595933" y="2454478"/>
                  </a:lnTo>
                  <a:cubicBezTo>
                    <a:pt x="1610792" y="2469337"/>
                    <a:pt x="1630299" y="2476805"/>
                    <a:pt x="1649806" y="2476805"/>
                  </a:cubicBezTo>
                  <a:cubicBezTo>
                    <a:pt x="1669313" y="2476805"/>
                    <a:pt x="1688821" y="2469337"/>
                    <a:pt x="1703680" y="2454478"/>
                  </a:cubicBezTo>
                  <a:cubicBezTo>
                    <a:pt x="1733474" y="2424684"/>
                    <a:pt x="1733474" y="2376526"/>
                    <a:pt x="1703680" y="2346732"/>
                  </a:cubicBezTo>
                  <a:lnTo>
                    <a:pt x="1428750" y="2071726"/>
                  </a:lnTo>
                  <a:lnTo>
                    <a:pt x="1428750" y="1714957"/>
                  </a:lnTo>
                  <a:cubicBezTo>
                    <a:pt x="1474394" y="1705356"/>
                    <a:pt x="1516761" y="1687068"/>
                    <a:pt x="1554632" y="1662303"/>
                  </a:cubicBezTo>
                  <a:lnTo>
                    <a:pt x="1807540" y="1915135"/>
                  </a:lnTo>
                  <a:lnTo>
                    <a:pt x="1807540" y="2228012"/>
                  </a:lnTo>
                  <a:cubicBezTo>
                    <a:pt x="1807540" y="2270151"/>
                    <a:pt x="1841678" y="2304212"/>
                    <a:pt x="1883740" y="2304212"/>
                  </a:cubicBezTo>
                  <a:cubicBezTo>
                    <a:pt x="1925803" y="2304212"/>
                    <a:pt x="1959940" y="2270151"/>
                    <a:pt x="1959940" y="2228012"/>
                  </a:cubicBezTo>
                  <a:lnTo>
                    <a:pt x="1959940" y="1896923"/>
                  </a:lnTo>
                  <a:cubicBezTo>
                    <a:pt x="1960702" y="1892580"/>
                    <a:pt x="1961083" y="1888084"/>
                    <a:pt x="1961083" y="1883512"/>
                  </a:cubicBezTo>
                  <a:cubicBezTo>
                    <a:pt x="1961007" y="1861795"/>
                    <a:pt x="1951330" y="1842440"/>
                    <a:pt x="1936318" y="1828571"/>
                  </a:cubicBezTo>
                  <a:close/>
                  <a:moveTo>
                    <a:pt x="1352550" y="1570634"/>
                  </a:moveTo>
                  <a:cubicBezTo>
                    <a:pt x="1232307" y="1570634"/>
                    <a:pt x="1134466" y="1472794"/>
                    <a:pt x="1134466" y="1352550"/>
                  </a:cubicBezTo>
                  <a:cubicBezTo>
                    <a:pt x="1134466" y="1232307"/>
                    <a:pt x="1232307" y="1134466"/>
                    <a:pt x="1352550" y="1134466"/>
                  </a:cubicBezTo>
                  <a:cubicBezTo>
                    <a:pt x="1472565" y="1134466"/>
                    <a:pt x="1570253" y="1232002"/>
                    <a:pt x="1570634" y="1351941"/>
                  </a:cubicBezTo>
                  <a:cubicBezTo>
                    <a:pt x="1570634" y="1352169"/>
                    <a:pt x="1570482" y="1352321"/>
                    <a:pt x="1570482" y="1352550"/>
                  </a:cubicBezTo>
                  <a:cubicBezTo>
                    <a:pt x="1570482" y="1352779"/>
                    <a:pt x="1570634" y="1352931"/>
                    <a:pt x="1570634" y="1353160"/>
                  </a:cubicBezTo>
                  <a:cubicBezTo>
                    <a:pt x="1570253" y="1473099"/>
                    <a:pt x="1472565" y="1570634"/>
                    <a:pt x="1352550" y="15706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: фигура 41">
              <a:extLst>
                <a:ext uri="{FF2B5EF4-FFF2-40B4-BE49-F238E27FC236}">
                  <a16:creationId xmlns:a16="http://schemas.microsoft.com/office/drawing/2014/main" xmlns="" id="{1F7E252A-7561-41CF-AC7E-CE49F5F92F59}"/>
                </a:ext>
              </a:extLst>
            </p:cNvPr>
            <p:cNvSpPr/>
            <p:nvPr/>
          </p:nvSpPr>
          <p:spPr>
            <a:xfrm>
              <a:off x="8522970" y="3712464"/>
              <a:ext cx="2057400" cy="1981200"/>
            </a:xfrm>
            <a:custGeom>
              <a:avLst/>
              <a:gdLst>
                <a:gd name="connsiteX0" fmla="*/ 1504950 w 2057400"/>
                <a:gd name="connsiteY0" fmla="*/ 57150 h 1981200"/>
                <a:gd name="connsiteX1" fmla="*/ 2038350 w 2057400"/>
                <a:gd name="connsiteY1" fmla="*/ 935736 h 1981200"/>
                <a:gd name="connsiteX2" fmla="*/ 1047750 w 2057400"/>
                <a:gd name="connsiteY2" fmla="*/ 1926336 h 1981200"/>
                <a:gd name="connsiteX3" fmla="*/ 57150 w 2057400"/>
                <a:gd name="connsiteY3" fmla="*/ 935736 h 1981200"/>
                <a:gd name="connsiteX4" fmla="*/ 590550 w 2057400"/>
                <a:gd name="connsiteY4" fmla="*/ 5715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7400" h="1981200">
                  <a:moveTo>
                    <a:pt x="1504950" y="57150"/>
                  </a:moveTo>
                  <a:cubicBezTo>
                    <a:pt x="1821942" y="221742"/>
                    <a:pt x="2038350" y="553212"/>
                    <a:pt x="2038350" y="935736"/>
                  </a:cubicBezTo>
                  <a:cubicBezTo>
                    <a:pt x="2038350" y="1482852"/>
                    <a:pt x="1594866" y="1926336"/>
                    <a:pt x="1047750" y="1926336"/>
                  </a:cubicBezTo>
                  <a:cubicBezTo>
                    <a:pt x="500634" y="1926336"/>
                    <a:pt x="57150" y="1482852"/>
                    <a:pt x="57150" y="935736"/>
                  </a:cubicBezTo>
                  <a:cubicBezTo>
                    <a:pt x="57150" y="553212"/>
                    <a:pt x="273558" y="221742"/>
                    <a:pt x="590550" y="5715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: фигура 42">
              <a:extLst>
                <a:ext uri="{FF2B5EF4-FFF2-40B4-BE49-F238E27FC236}">
                  <a16:creationId xmlns:a16="http://schemas.microsoft.com/office/drawing/2014/main" xmlns="" id="{DFD3E4CD-83FA-4D98-BACB-351BA4618F2A}"/>
                </a:ext>
              </a:extLst>
            </p:cNvPr>
            <p:cNvSpPr/>
            <p:nvPr/>
          </p:nvSpPr>
          <p:spPr>
            <a:xfrm>
              <a:off x="9056370" y="1162050"/>
              <a:ext cx="990600" cy="2590800"/>
            </a:xfrm>
            <a:custGeom>
              <a:avLst/>
              <a:gdLst>
                <a:gd name="connsiteX0" fmla="*/ 57150 w 990600"/>
                <a:gd name="connsiteY0" fmla="*/ 2607564 h 2590800"/>
                <a:gd name="connsiteX1" fmla="*/ 57150 w 990600"/>
                <a:gd name="connsiteY1" fmla="*/ 514350 h 2590800"/>
                <a:gd name="connsiteX2" fmla="*/ 514350 w 990600"/>
                <a:gd name="connsiteY2" fmla="*/ 57150 h 2590800"/>
                <a:gd name="connsiteX3" fmla="*/ 837438 w 990600"/>
                <a:gd name="connsiteY3" fmla="*/ 191262 h 2590800"/>
                <a:gd name="connsiteX4" fmla="*/ 971550 w 990600"/>
                <a:gd name="connsiteY4" fmla="*/ 514350 h 2590800"/>
                <a:gd name="connsiteX5" fmla="*/ 971550 w 990600"/>
                <a:gd name="connsiteY5" fmla="*/ 2607564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0600" h="2590800">
                  <a:moveTo>
                    <a:pt x="57150" y="2607564"/>
                  </a:moveTo>
                  <a:lnTo>
                    <a:pt x="57150" y="514350"/>
                  </a:lnTo>
                  <a:cubicBezTo>
                    <a:pt x="57150" y="262128"/>
                    <a:pt x="262128" y="57150"/>
                    <a:pt x="514350" y="57150"/>
                  </a:cubicBezTo>
                  <a:cubicBezTo>
                    <a:pt x="640842" y="57150"/>
                    <a:pt x="755142" y="108204"/>
                    <a:pt x="837438" y="191262"/>
                  </a:cubicBezTo>
                  <a:cubicBezTo>
                    <a:pt x="920496" y="273558"/>
                    <a:pt x="971550" y="387858"/>
                    <a:pt x="971550" y="514350"/>
                  </a:cubicBezTo>
                  <a:lnTo>
                    <a:pt x="971550" y="2607564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: фигура 43">
              <a:extLst>
                <a:ext uri="{FF2B5EF4-FFF2-40B4-BE49-F238E27FC236}">
                  <a16:creationId xmlns:a16="http://schemas.microsoft.com/office/drawing/2014/main" xmlns="" id="{971E8B45-51C0-449D-A299-75D61E9CB842}"/>
                </a:ext>
              </a:extLst>
            </p:cNvPr>
            <p:cNvSpPr/>
            <p:nvPr/>
          </p:nvSpPr>
          <p:spPr>
            <a:xfrm>
              <a:off x="8827770" y="2990850"/>
              <a:ext cx="1447800" cy="2362200"/>
            </a:xfrm>
            <a:custGeom>
              <a:avLst/>
              <a:gdLst>
                <a:gd name="connsiteX0" fmla="*/ 591312 w 1447800"/>
                <a:gd name="connsiteY0" fmla="*/ 988314 h 2362200"/>
                <a:gd name="connsiteX1" fmla="*/ 57150 w 1447800"/>
                <a:gd name="connsiteY1" fmla="*/ 1657350 h 2362200"/>
                <a:gd name="connsiteX2" fmla="*/ 742950 w 1447800"/>
                <a:gd name="connsiteY2" fmla="*/ 2343150 h 2362200"/>
                <a:gd name="connsiteX3" fmla="*/ 1428750 w 1447800"/>
                <a:gd name="connsiteY3" fmla="*/ 1657350 h 2362200"/>
                <a:gd name="connsiteX4" fmla="*/ 894588 w 1447800"/>
                <a:gd name="connsiteY4" fmla="*/ 988314 h 2362200"/>
                <a:gd name="connsiteX5" fmla="*/ 895350 w 1447800"/>
                <a:gd name="connsiteY5" fmla="*/ 981990 h 2362200"/>
                <a:gd name="connsiteX6" fmla="*/ 895350 w 1447800"/>
                <a:gd name="connsiteY6" fmla="*/ 114986 h 2362200"/>
                <a:gd name="connsiteX7" fmla="*/ 850392 w 1447800"/>
                <a:gd name="connsiteY7" fmla="*/ 74219 h 2362200"/>
                <a:gd name="connsiteX8" fmla="*/ 742950 w 1447800"/>
                <a:gd name="connsiteY8" fmla="*/ 57150 h 2362200"/>
                <a:gd name="connsiteX9" fmla="*/ 590550 w 1447800"/>
                <a:gd name="connsiteY9" fmla="*/ 114986 h 2362200"/>
                <a:gd name="connsiteX10" fmla="*/ 590550 w 1447800"/>
                <a:gd name="connsiteY10" fmla="*/ 981990 h 2362200"/>
                <a:gd name="connsiteX11" fmla="*/ 591312 w 1447800"/>
                <a:gd name="connsiteY11" fmla="*/ 988314 h 236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00" h="2362200">
                  <a:moveTo>
                    <a:pt x="591312" y="988314"/>
                  </a:moveTo>
                  <a:cubicBezTo>
                    <a:pt x="285750" y="1057656"/>
                    <a:pt x="57150" y="1330452"/>
                    <a:pt x="57150" y="1657350"/>
                  </a:cubicBezTo>
                  <a:cubicBezTo>
                    <a:pt x="57150" y="2036064"/>
                    <a:pt x="364236" y="2343150"/>
                    <a:pt x="742950" y="2343150"/>
                  </a:cubicBezTo>
                  <a:cubicBezTo>
                    <a:pt x="1121664" y="2343150"/>
                    <a:pt x="1428750" y="2036064"/>
                    <a:pt x="1428750" y="1657350"/>
                  </a:cubicBezTo>
                  <a:cubicBezTo>
                    <a:pt x="1428750" y="1330452"/>
                    <a:pt x="1200150" y="1057656"/>
                    <a:pt x="894588" y="988314"/>
                  </a:cubicBezTo>
                  <a:cubicBezTo>
                    <a:pt x="895350" y="986257"/>
                    <a:pt x="895350" y="984275"/>
                    <a:pt x="895350" y="981990"/>
                  </a:cubicBezTo>
                  <a:lnTo>
                    <a:pt x="895350" y="114986"/>
                  </a:lnTo>
                  <a:cubicBezTo>
                    <a:pt x="895350" y="99060"/>
                    <a:pt x="878586" y="84658"/>
                    <a:pt x="850392" y="74219"/>
                  </a:cubicBezTo>
                  <a:cubicBezTo>
                    <a:pt x="822960" y="63475"/>
                    <a:pt x="784860" y="57150"/>
                    <a:pt x="742950" y="57150"/>
                  </a:cubicBezTo>
                  <a:cubicBezTo>
                    <a:pt x="659130" y="57150"/>
                    <a:pt x="590550" y="83134"/>
                    <a:pt x="590550" y="114986"/>
                  </a:cubicBezTo>
                  <a:lnTo>
                    <a:pt x="590550" y="981990"/>
                  </a:lnTo>
                  <a:cubicBezTo>
                    <a:pt x="590550" y="984275"/>
                    <a:pt x="590550" y="986257"/>
                    <a:pt x="591312" y="98831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90" name="Рисунок 89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"/>
          <a:stretch/>
        </p:blipFill>
        <p:spPr bwMode="auto">
          <a:xfrm>
            <a:off x="476250" y="1156348"/>
            <a:ext cx="5836698" cy="544561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91" name="Рисунок 4">
            <a:extLst>
              <a:ext uri="{FF2B5EF4-FFF2-40B4-BE49-F238E27FC236}">
                <a16:creationId xmlns:a16="http://schemas.microsoft.com/office/drawing/2014/main" xmlns="" id="{2E11CC00-89FE-4F55-99D3-133EC59E3D23}"/>
              </a:ext>
            </a:extLst>
          </p:cNvPr>
          <p:cNvGrpSpPr/>
          <p:nvPr/>
        </p:nvGrpSpPr>
        <p:grpSpPr>
          <a:xfrm>
            <a:off x="6812590" y="1803690"/>
            <a:ext cx="540695" cy="479257"/>
            <a:chOff x="6959528" y="1176291"/>
            <a:chExt cx="4960885" cy="4856260"/>
          </a:xfrm>
        </p:grpSpPr>
        <p:sp>
          <p:nvSpPr>
            <p:cNvPr id="92" name="Полилиния: фигура 19">
              <a:extLst>
                <a:ext uri="{FF2B5EF4-FFF2-40B4-BE49-F238E27FC236}">
                  <a16:creationId xmlns:a16="http://schemas.microsoft.com/office/drawing/2014/main" xmlns="" id="{06AE2C2F-022B-4647-BF25-CD9A9E1BA548}"/>
                </a:ext>
              </a:extLst>
            </p:cNvPr>
            <p:cNvSpPr/>
            <p:nvPr/>
          </p:nvSpPr>
          <p:spPr>
            <a:xfrm>
              <a:off x="6959528" y="1176291"/>
              <a:ext cx="4960883" cy="4407877"/>
            </a:xfrm>
            <a:custGeom>
              <a:avLst/>
              <a:gdLst>
                <a:gd name="connsiteX0" fmla="*/ 4890256 w 4960882"/>
                <a:gd name="connsiteY0" fmla="*/ 125674 h 4407876"/>
                <a:gd name="connsiteX1" fmla="*/ 4771699 w 4960882"/>
                <a:gd name="connsiteY1" fmla="*/ 70341 h 4407876"/>
                <a:gd name="connsiteX2" fmla="*/ 231230 w 4960882"/>
                <a:gd name="connsiteY2" fmla="*/ 70341 h 4407876"/>
                <a:gd name="connsiteX3" fmla="*/ 112673 w 4960882"/>
                <a:gd name="connsiteY3" fmla="*/ 125674 h 4407876"/>
                <a:gd name="connsiteX4" fmla="*/ 63064 w 4960882"/>
                <a:gd name="connsiteY4" fmla="*/ 257910 h 4407876"/>
                <a:gd name="connsiteX5" fmla="*/ 63064 w 4960882"/>
                <a:gd name="connsiteY5" fmla="*/ 4196864 h 4407876"/>
                <a:gd name="connsiteX6" fmla="*/ 112673 w 4960882"/>
                <a:gd name="connsiteY6" fmla="*/ 4329101 h 4407876"/>
                <a:gd name="connsiteX7" fmla="*/ 231230 w 4960882"/>
                <a:gd name="connsiteY7" fmla="*/ 4384434 h 4407876"/>
                <a:gd name="connsiteX8" fmla="*/ 4687616 w 4960882"/>
                <a:gd name="connsiteY8" fmla="*/ 4384434 h 4407876"/>
                <a:gd name="connsiteX9" fmla="*/ 4939865 w 4960882"/>
                <a:gd name="connsiteY9" fmla="*/ 4103080 h 4407876"/>
                <a:gd name="connsiteX10" fmla="*/ 4939865 w 4960882"/>
                <a:gd name="connsiteY10" fmla="*/ 257910 h 4407876"/>
                <a:gd name="connsiteX11" fmla="*/ 4890256 w 4960882"/>
                <a:gd name="connsiteY11" fmla="*/ 125674 h 440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0882" h="4407876">
                  <a:moveTo>
                    <a:pt x="4890256" y="125674"/>
                  </a:moveTo>
                  <a:cubicBezTo>
                    <a:pt x="4859106" y="90049"/>
                    <a:pt x="4816313" y="70076"/>
                    <a:pt x="4771699" y="70341"/>
                  </a:cubicBezTo>
                  <a:lnTo>
                    <a:pt x="231230" y="70341"/>
                  </a:lnTo>
                  <a:cubicBezTo>
                    <a:pt x="186616" y="70076"/>
                    <a:pt x="143823" y="90049"/>
                    <a:pt x="112673" y="125674"/>
                  </a:cubicBezTo>
                  <a:cubicBezTo>
                    <a:pt x="80734" y="160418"/>
                    <a:pt x="62827" y="208149"/>
                    <a:pt x="63064" y="257910"/>
                  </a:cubicBezTo>
                  <a:lnTo>
                    <a:pt x="63064" y="4196864"/>
                  </a:lnTo>
                  <a:cubicBezTo>
                    <a:pt x="62827" y="4246626"/>
                    <a:pt x="80734" y="4294357"/>
                    <a:pt x="112673" y="4329101"/>
                  </a:cubicBezTo>
                  <a:cubicBezTo>
                    <a:pt x="143823" y="4364726"/>
                    <a:pt x="186616" y="4384698"/>
                    <a:pt x="231230" y="4384434"/>
                  </a:cubicBezTo>
                  <a:lnTo>
                    <a:pt x="4687616" y="4384434"/>
                  </a:lnTo>
                  <a:cubicBezTo>
                    <a:pt x="4826929" y="4384434"/>
                    <a:pt x="4939865" y="4258467"/>
                    <a:pt x="4939865" y="4103080"/>
                  </a:cubicBezTo>
                  <a:lnTo>
                    <a:pt x="4939865" y="257910"/>
                  </a:lnTo>
                  <a:cubicBezTo>
                    <a:pt x="4940102" y="208149"/>
                    <a:pt x="4922195" y="160418"/>
                    <a:pt x="4890256" y="12567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: фигура 20">
              <a:extLst>
                <a:ext uri="{FF2B5EF4-FFF2-40B4-BE49-F238E27FC236}">
                  <a16:creationId xmlns:a16="http://schemas.microsoft.com/office/drawing/2014/main" xmlns="" id="{066CCD5A-EE66-4690-995B-D9EB0CB02CF0}"/>
                </a:ext>
              </a:extLst>
            </p:cNvPr>
            <p:cNvSpPr/>
            <p:nvPr/>
          </p:nvSpPr>
          <p:spPr>
            <a:xfrm>
              <a:off x="11415916" y="1231626"/>
              <a:ext cx="504497" cy="4314092"/>
            </a:xfrm>
            <a:custGeom>
              <a:avLst/>
              <a:gdLst>
                <a:gd name="connsiteX0" fmla="*/ 483476 w 504496"/>
                <a:gd name="connsiteY0" fmla="*/ 202575 h 4314092"/>
                <a:gd name="connsiteX1" fmla="*/ 483476 w 504496"/>
                <a:gd name="connsiteY1" fmla="*/ 4047744 h 4314092"/>
                <a:gd name="connsiteX2" fmla="*/ 409483 w 504496"/>
                <a:gd name="connsiteY2" fmla="*/ 4246568 h 4314092"/>
                <a:gd name="connsiteX3" fmla="*/ 63062 w 504496"/>
                <a:gd name="connsiteY3" fmla="*/ 3860175 h 4314092"/>
                <a:gd name="connsiteX4" fmla="*/ 63062 w 504496"/>
                <a:gd name="connsiteY4" fmla="*/ 483929 h 4314092"/>
                <a:gd name="connsiteX5" fmla="*/ 433867 w 504496"/>
                <a:gd name="connsiteY5" fmla="*/ 70338 h 4314092"/>
                <a:gd name="connsiteX6" fmla="*/ 483476 w 504496"/>
                <a:gd name="connsiteY6" fmla="*/ 202575 h 431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496" h="4314092">
                  <a:moveTo>
                    <a:pt x="483476" y="202575"/>
                  </a:moveTo>
                  <a:lnTo>
                    <a:pt x="483476" y="4047744"/>
                  </a:lnTo>
                  <a:cubicBezTo>
                    <a:pt x="483482" y="4122353"/>
                    <a:pt x="456857" y="4193895"/>
                    <a:pt x="409483" y="4246568"/>
                  </a:cubicBezTo>
                  <a:lnTo>
                    <a:pt x="63062" y="3860175"/>
                  </a:lnTo>
                  <a:lnTo>
                    <a:pt x="63062" y="483929"/>
                  </a:lnTo>
                  <a:lnTo>
                    <a:pt x="433867" y="70338"/>
                  </a:lnTo>
                  <a:cubicBezTo>
                    <a:pt x="465807" y="105082"/>
                    <a:pt x="483713" y="152814"/>
                    <a:pt x="483476" y="2025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: фигура 21">
              <a:extLst>
                <a:ext uri="{FF2B5EF4-FFF2-40B4-BE49-F238E27FC236}">
                  <a16:creationId xmlns:a16="http://schemas.microsoft.com/office/drawing/2014/main" xmlns="" id="{B73B1CAD-4BF0-43C3-9BF1-F68ABBE9FC4A}"/>
                </a:ext>
              </a:extLst>
            </p:cNvPr>
            <p:cNvSpPr/>
            <p:nvPr/>
          </p:nvSpPr>
          <p:spPr>
            <a:xfrm>
              <a:off x="6959528" y="1231626"/>
              <a:ext cx="504497" cy="4314092"/>
            </a:xfrm>
            <a:custGeom>
              <a:avLst/>
              <a:gdLst>
                <a:gd name="connsiteX0" fmla="*/ 483478 w 504496"/>
                <a:gd name="connsiteY0" fmla="*/ 483929 h 4314092"/>
                <a:gd name="connsiteX1" fmla="*/ 483478 w 504496"/>
                <a:gd name="connsiteY1" fmla="*/ 3860175 h 4314092"/>
                <a:gd name="connsiteX2" fmla="*/ 112673 w 504496"/>
                <a:gd name="connsiteY2" fmla="*/ 4273765 h 4314092"/>
                <a:gd name="connsiteX3" fmla="*/ 63064 w 504496"/>
                <a:gd name="connsiteY3" fmla="*/ 4141529 h 4314092"/>
                <a:gd name="connsiteX4" fmla="*/ 63064 w 504496"/>
                <a:gd name="connsiteY4" fmla="*/ 202575 h 4314092"/>
                <a:gd name="connsiteX5" fmla="*/ 112673 w 504496"/>
                <a:gd name="connsiteY5" fmla="*/ 70338 h 431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496" h="4314092">
                  <a:moveTo>
                    <a:pt x="483478" y="483929"/>
                  </a:moveTo>
                  <a:lnTo>
                    <a:pt x="483478" y="3860175"/>
                  </a:lnTo>
                  <a:lnTo>
                    <a:pt x="112673" y="4273765"/>
                  </a:lnTo>
                  <a:cubicBezTo>
                    <a:pt x="80734" y="4239022"/>
                    <a:pt x="62827" y="4191290"/>
                    <a:pt x="63064" y="4141529"/>
                  </a:cubicBezTo>
                  <a:lnTo>
                    <a:pt x="63064" y="202575"/>
                  </a:lnTo>
                  <a:cubicBezTo>
                    <a:pt x="62827" y="152814"/>
                    <a:pt x="80734" y="105082"/>
                    <a:pt x="112673" y="703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: фигура 22">
              <a:extLst>
                <a:ext uri="{FF2B5EF4-FFF2-40B4-BE49-F238E27FC236}">
                  <a16:creationId xmlns:a16="http://schemas.microsoft.com/office/drawing/2014/main" xmlns="" id="{C124B5A6-9F3A-49C1-BD00-4EF3E30BF0A0}"/>
                </a:ext>
              </a:extLst>
            </p:cNvPr>
            <p:cNvSpPr/>
            <p:nvPr/>
          </p:nvSpPr>
          <p:spPr>
            <a:xfrm>
              <a:off x="7009139" y="5021463"/>
              <a:ext cx="4876800" cy="562708"/>
            </a:xfrm>
            <a:custGeom>
              <a:avLst/>
              <a:gdLst>
                <a:gd name="connsiteX0" fmla="*/ 4816261 w 4876800"/>
                <a:gd name="connsiteY0" fmla="*/ 456731 h 562707"/>
                <a:gd name="connsiteX1" fmla="*/ 4638005 w 4876800"/>
                <a:gd name="connsiteY1" fmla="*/ 539262 h 562707"/>
                <a:gd name="connsiteX2" fmla="*/ 181619 w 4876800"/>
                <a:gd name="connsiteY2" fmla="*/ 539262 h 562707"/>
                <a:gd name="connsiteX3" fmla="*/ 63062 w 4876800"/>
                <a:gd name="connsiteY3" fmla="*/ 483929 h 562707"/>
                <a:gd name="connsiteX4" fmla="*/ 433867 w 4876800"/>
                <a:gd name="connsiteY4" fmla="*/ 70338 h 562707"/>
                <a:gd name="connsiteX5" fmla="*/ 4469840 w 4876800"/>
                <a:gd name="connsiteY5" fmla="*/ 70338 h 56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6800" h="562707">
                  <a:moveTo>
                    <a:pt x="4816261" y="456731"/>
                  </a:moveTo>
                  <a:cubicBezTo>
                    <a:pt x="4769037" y="509571"/>
                    <a:pt x="4704896" y="539268"/>
                    <a:pt x="4638005" y="539262"/>
                  </a:cubicBezTo>
                  <a:lnTo>
                    <a:pt x="181619" y="539262"/>
                  </a:lnTo>
                  <a:cubicBezTo>
                    <a:pt x="137005" y="539526"/>
                    <a:pt x="94211" y="519554"/>
                    <a:pt x="63062" y="483929"/>
                  </a:cubicBezTo>
                  <a:lnTo>
                    <a:pt x="433867" y="70338"/>
                  </a:lnTo>
                  <a:lnTo>
                    <a:pt x="4469840" y="7033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: фигура 23">
              <a:extLst>
                <a:ext uri="{FF2B5EF4-FFF2-40B4-BE49-F238E27FC236}">
                  <a16:creationId xmlns:a16="http://schemas.microsoft.com/office/drawing/2014/main" xmlns="" id="{2B6E33F0-73C3-4020-86EA-2EF06616B402}"/>
                </a:ext>
              </a:extLst>
            </p:cNvPr>
            <p:cNvSpPr/>
            <p:nvPr/>
          </p:nvSpPr>
          <p:spPr>
            <a:xfrm>
              <a:off x="7379944" y="1645217"/>
              <a:ext cx="4120055" cy="3470031"/>
            </a:xfrm>
            <a:custGeom>
              <a:avLst/>
              <a:gdLst>
                <a:gd name="connsiteX0" fmla="*/ 63062 w 4120055"/>
                <a:gd name="connsiteY0" fmla="*/ 70338 h 3470030"/>
                <a:gd name="connsiteX1" fmla="*/ 4099035 w 4120055"/>
                <a:gd name="connsiteY1" fmla="*/ 70338 h 3470030"/>
                <a:gd name="connsiteX2" fmla="*/ 4099035 w 4120055"/>
                <a:gd name="connsiteY2" fmla="*/ 3446585 h 3470030"/>
                <a:gd name="connsiteX3" fmla="*/ 63062 w 4120055"/>
                <a:gd name="connsiteY3" fmla="*/ 3446585 h 347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0055" h="3470030">
                  <a:moveTo>
                    <a:pt x="63062" y="70338"/>
                  </a:moveTo>
                  <a:lnTo>
                    <a:pt x="4099035" y="70338"/>
                  </a:lnTo>
                  <a:lnTo>
                    <a:pt x="4099035" y="3446585"/>
                  </a:lnTo>
                  <a:lnTo>
                    <a:pt x="63062" y="3446585"/>
                  </a:lnTo>
                  <a:close/>
                </a:path>
              </a:pathLst>
            </a:custGeom>
            <a:solidFill>
              <a:srgbClr val="ECF0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: фигура 24">
              <a:extLst>
                <a:ext uri="{FF2B5EF4-FFF2-40B4-BE49-F238E27FC236}">
                  <a16:creationId xmlns:a16="http://schemas.microsoft.com/office/drawing/2014/main" xmlns="" id="{1721755E-C2F1-46D0-90D3-72BB69A1FA5C}"/>
                </a:ext>
              </a:extLst>
            </p:cNvPr>
            <p:cNvSpPr/>
            <p:nvPr/>
          </p:nvSpPr>
          <p:spPr>
            <a:xfrm>
              <a:off x="7379944" y="1645217"/>
              <a:ext cx="4120055" cy="3470031"/>
            </a:xfrm>
            <a:custGeom>
              <a:avLst/>
              <a:gdLst>
                <a:gd name="connsiteX0" fmla="*/ 4099035 w 4120055"/>
                <a:gd name="connsiteY0" fmla="*/ 70338 h 3470030"/>
                <a:gd name="connsiteX1" fmla="*/ 63062 w 4120055"/>
                <a:gd name="connsiteY1" fmla="*/ 3446585 h 3470030"/>
                <a:gd name="connsiteX2" fmla="*/ 63062 w 4120055"/>
                <a:gd name="connsiteY2" fmla="*/ 70338 h 347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20055" h="3470030">
                  <a:moveTo>
                    <a:pt x="4099035" y="70338"/>
                  </a:moveTo>
                  <a:cubicBezTo>
                    <a:pt x="4099035" y="70338"/>
                    <a:pt x="63062" y="70338"/>
                    <a:pt x="63062" y="3446585"/>
                  </a:cubicBezTo>
                  <a:lnTo>
                    <a:pt x="63062" y="7033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: фигура 25">
              <a:extLst>
                <a:ext uri="{FF2B5EF4-FFF2-40B4-BE49-F238E27FC236}">
                  <a16:creationId xmlns:a16="http://schemas.microsoft.com/office/drawing/2014/main" xmlns="" id="{F0171A42-C5AC-4190-9924-DC6FD102E43E}"/>
                </a:ext>
              </a:extLst>
            </p:cNvPr>
            <p:cNvSpPr/>
            <p:nvPr/>
          </p:nvSpPr>
          <p:spPr>
            <a:xfrm>
              <a:off x="8725268" y="2114140"/>
              <a:ext cx="1429407" cy="281354"/>
            </a:xfrm>
            <a:custGeom>
              <a:avLst/>
              <a:gdLst>
                <a:gd name="connsiteX0" fmla="*/ 1324304 w 1429406"/>
                <a:gd name="connsiteY0" fmla="*/ 257908 h 281353"/>
                <a:gd name="connsiteX1" fmla="*/ 147145 w 1429406"/>
                <a:gd name="connsiteY1" fmla="*/ 257908 h 281353"/>
                <a:gd name="connsiteX2" fmla="*/ 63062 w 1429406"/>
                <a:gd name="connsiteY2" fmla="*/ 164123 h 281353"/>
                <a:gd name="connsiteX3" fmla="*/ 147145 w 1429406"/>
                <a:gd name="connsiteY3" fmla="*/ 70338 h 281353"/>
                <a:gd name="connsiteX4" fmla="*/ 1324304 w 1429406"/>
                <a:gd name="connsiteY4" fmla="*/ 70338 h 281353"/>
                <a:gd name="connsiteX5" fmla="*/ 1408386 w 1429406"/>
                <a:gd name="connsiteY5" fmla="*/ 164123 h 281353"/>
                <a:gd name="connsiteX6" fmla="*/ 1324304 w 1429406"/>
                <a:gd name="connsiteY6" fmla="*/ 257908 h 28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406" h="281353">
                  <a:moveTo>
                    <a:pt x="1324304" y="257908"/>
                  </a:moveTo>
                  <a:lnTo>
                    <a:pt x="147145" y="257908"/>
                  </a:lnTo>
                  <a:cubicBezTo>
                    <a:pt x="100707" y="257908"/>
                    <a:pt x="63062" y="215919"/>
                    <a:pt x="63062" y="164123"/>
                  </a:cubicBezTo>
                  <a:cubicBezTo>
                    <a:pt x="63062" y="112327"/>
                    <a:pt x="100707" y="70338"/>
                    <a:pt x="147145" y="70338"/>
                  </a:cubicBezTo>
                  <a:lnTo>
                    <a:pt x="1324304" y="70338"/>
                  </a:lnTo>
                  <a:cubicBezTo>
                    <a:pt x="1370741" y="70338"/>
                    <a:pt x="1408386" y="112327"/>
                    <a:pt x="1408386" y="164123"/>
                  </a:cubicBezTo>
                  <a:cubicBezTo>
                    <a:pt x="1408386" y="215919"/>
                    <a:pt x="1370741" y="257908"/>
                    <a:pt x="1324304" y="257908"/>
                  </a:cubicBezTo>
                  <a:close/>
                </a:path>
              </a:pathLst>
            </a:custGeom>
            <a:solidFill>
              <a:srgbClr val="BDC3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: фигура 26">
              <a:extLst>
                <a:ext uri="{FF2B5EF4-FFF2-40B4-BE49-F238E27FC236}">
                  <a16:creationId xmlns:a16="http://schemas.microsoft.com/office/drawing/2014/main" xmlns="" id="{A018C249-9C4A-4C75-9452-58EB6169B19C}"/>
                </a:ext>
              </a:extLst>
            </p:cNvPr>
            <p:cNvSpPr/>
            <p:nvPr/>
          </p:nvSpPr>
          <p:spPr>
            <a:xfrm>
              <a:off x="7884440" y="4177401"/>
              <a:ext cx="1429407" cy="281354"/>
            </a:xfrm>
            <a:custGeom>
              <a:avLst/>
              <a:gdLst>
                <a:gd name="connsiteX0" fmla="*/ 1324304 w 1429406"/>
                <a:gd name="connsiteY0" fmla="*/ 257908 h 281353"/>
                <a:gd name="connsiteX1" fmla="*/ 147145 w 1429406"/>
                <a:gd name="connsiteY1" fmla="*/ 257908 h 281353"/>
                <a:gd name="connsiteX2" fmla="*/ 63062 w 1429406"/>
                <a:gd name="connsiteY2" fmla="*/ 164123 h 281353"/>
                <a:gd name="connsiteX3" fmla="*/ 147145 w 1429406"/>
                <a:gd name="connsiteY3" fmla="*/ 70338 h 281353"/>
                <a:gd name="connsiteX4" fmla="*/ 1324304 w 1429406"/>
                <a:gd name="connsiteY4" fmla="*/ 70338 h 281353"/>
                <a:gd name="connsiteX5" fmla="*/ 1408386 w 1429406"/>
                <a:gd name="connsiteY5" fmla="*/ 164123 h 281353"/>
                <a:gd name="connsiteX6" fmla="*/ 1324304 w 1429406"/>
                <a:gd name="connsiteY6" fmla="*/ 257908 h 28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406" h="281353">
                  <a:moveTo>
                    <a:pt x="1324304" y="257908"/>
                  </a:moveTo>
                  <a:lnTo>
                    <a:pt x="147145" y="257908"/>
                  </a:lnTo>
                  <a:cubicBezTo>
                    <a:pt x="100707" y="257908"/>
                    <a:pt x="63062" y="215919"/>
                    <a:pt x="63062" y="164123"/>
                  </a:cubicBezTo>
                  <a:cubicBezTo>
                    <a:pt x="63062" y="112327"/>
                    <a:pt x="100707" y="70338"/>
                    <a:pt x="147145" y="70338"/>
                  </a:cubicBezTo>
                  <a:lnTo>
                    <a:pt x="1324304" y="70338"/>
                  </a:lnTo>
                  <a:cubicBezTo>
                    <a:pt x="1370741" y="70338"/>
                    <a:pt x="1408386" y="112327"/>
                    <a:pt x="1408386" y="164123"/>
                  </a:cubicBezTo>
                  <a:cubicBezTo>
                    <a:pt x="1408386" y="215919"/>
                    <a:pt x="1370741" y="257908"/>
                    <a:pt x="1324304" y="257908"/>
                  </a:cubicBezTo>
                  <a:close/>
                </a:path>
              </a:pathLst>
            </a:custGeom>
            <a:solidFill>
              <a:srgbClr val="95A5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: фигура 27">
              <a:extLst>
                <a:ext uri="{FF2B5EF4-FFF2-40B4-BE49-F238E27FC236}">
                  <a16:creationId xmlns:a16="http://schemas.microsoft.com/office/drawing/2014/main" xmlns="" id="{FB84E608-5639-4ED1-9352-3AAE9FA7A19D}"/>
                </a:ext>
              </a:extLst>
            </p:cNvPr>
            <p:cNvSpPr/>
            <p:nvPr/>
          </p:nvSpPr>
          <p:spPr>
            <a:xfrm>
              <a:off x="8473020" y="2583063"/>
              <a:ext cx="1933903" cy="281354"/>
            </a:xfrm>
            <a:custGeom>
              <a:avLst/>
              <a:gdLst>
                <a:gd name="connsiteX0" fmla="*/ 1828800 w 1933903"/>
                <a:gd name="connsiteY0" fmla="*/ 257908 h 281353"/>
                <a:gd name="connsiteX1" fmla="*/ 147145 w 1933903"/>
                <a:gd name="connsiteY1" fmla="*/ 257908 h 281353"/>
                <a:gd name="connsiteX2" fmla="*/ 63062 w 1933903"/>
                <a:gd name="connsiteY2" fmla="*/ 164123 h 281353"/>
                <a:gd name="connsiteX3" fmla="*/ 147145 w 1933903"/>
                <a:gd name="connsiteY3" fmla="*/ 70338 h 281353"/>
                <a:gd name="connsiteX4" fmla="*/ 1828800 w 1933903"/>
                <a:gd name="connsiteY4" fmla="*/ 70338 h 281353"/>
                <a:gd name="connsiteX5" fmla="*/ 1912883 w 1933903"/>
                <a:gd name="connsiteY5" fmla="*/ 164123 h 281353"/>
                <a:gd name="connsiteX6" fmla="*/ 1828800 w 1933903"/>
                <a:gd name="connsiteY6" fmla="*/ 257908 h 28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3903" h="281353">
                  <a:moveTo>
                    <a:pt x="1828800" y="257908"/>
                  </a:moveTo>
                  <a:lnTo>
                    <a:pt x="147145" y="257908"/>
                  </a:lnTo>
                  <a:cubicBezTo>
                    <a:pt x="100707" y="257908"/>
                    <a:pt x="63062" y="215919"/>
                    <a:pt x="63062" y="164123"/>
                  </a:cubicBezTo>
                  <a:cubicBezTo>
                    <a:pt x="63062" y="112327"/>
                    <a:pt x="100707" y="70338"/>
                    <a:pt x="147145" y="70338"/>
                  </a:cubicBezTo>
                  <a:lnTo>
                    <a:pt x="1828800" y="70338"/>
                  </a:lnTo>
                  <a:cubicBezTo>
                    <a:pt x="1875238" y="70338"/>
                    <a:pt x="1912883" y="112327"/>
                    <a:pt x="1912883" y="164123"/>
                  </a:cubicBezTo>
                  <a:cubicBezTo>
                    <a:pt x="1912883" y="215919"/>
                    <a:pt x="1875238" y="257908"/>
                    <a:pt x="1828800" y="257908"/>
                  </a:cubicBezTo>
                  <a:close/>
                </a:path>
              </a:pathLst>
            </a:custGeom>
            <a:solidFill>
              <a:srgbClr val="BDC3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: фигура 28">
              <a:extLst>
                <a:ext uri="{FF2B5EF4-FFF2-40B4-BE49-F238E27FC236}">
                  <a16:creationId xmlns:a16="http://schemas.microsoft.com/office/drawing/2014/main" xmlns="" id="{65DACF7B-1948-4490-B866-D20D12548A44}"/>
                </a:ext>
              </a:extLst>
            </p:cNvPr>
            <p:cNvSpPr/>
            <p:nvPr/>
          </p:nvSpPr>
          <p:spPr>
            <a:xfrm>
              <a:off x="9902424" y="4625782"/>
              <a:ext cx="840828" cy="1406769"/>
            </a:xfrm>
            <a:custGeom>
              <a:avLst/>
              <a:gdLst>
                <a:gd name="connsiteX0" fmla="*/ 63062 w 840827"/>
                <a:gd name="connsiteY0" fmla="*/ 70338 h 1406769"/>
                <a:gd name="connsiteX1" fmla="*/ 63064 w 840827"/>
                <a:gd name="connsiteY1" fmla="*/ 1287663 h 1406769"/>
                <a:gd name="connsiteX2" fmla="*/ 102803 w 840827"/>
                <a:gd name="connsiteY2" fmla="*/ 1368001 h 1406769"/>
                <a:gd name="connsiteX3" fmla="*/ 184984 w 840827"/>
                <a:gd name="connsiteY3" fmla="*/ 1372069 h 1406769"/>
                <a:gd name="connsiteX4" fmla="*/ 403599 w 840827"/>
                <a:gd name="connsiteY4" fmla="*/ 1249211 h 1406769"/>
                <a:gd name="connsiteX5" fmla="*/ 479274 w 840827"/>
                <a:gd name="connsiteY5" fmla="*/ 1249211 h 1406769"/>
                <a:gd name="connsiteX6" fmla="*/ 697889 w 840827"/>
                <a:gd name="connsiteY6" fmla="*/ 1372069 h 1406769"/>
                <a:gd name="connsiteX7" fmla="*/ 780070 w 840827"/>
                <a:gd name="connsiteY7" fmla="*/ 1368001 h 1406769"/>
                <a:gd name="connsiteX8" fmla="*/ 819809 w 840827"/>
                <a:gd name="connsiteY8" fmla="*/ 1287663 h 1406769"/>
                <a:gd name="connsiteX9" fmla="*/ 819811 w 840827"/>
                <a:gd name="connsiteY9" fmla="*/ 70338 h 140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827" h="1406769">
                  <a:moveTo>
                    <a:pt x="63062" y="70338"/>
                  </a:moveTo>
                  <a:lnTo>
                    <a:pt x="63064" y="1287663"/>
                  </a:lnTo>
                  <a:cubicBezTo>
                    <a:pt x="62859" y="1320334"/>
                    <a:pt x="77915" y="1350771"/>
                    <a:pt x="102803" y="1368001"/>
                  </a:cubicBezTo>
                  <a:cubicBezTo>
                    <a:pt x="127691" y="1385231"/>
                    <a:pt x="158825" y="1386772"/>
                    <a:pt x="184984" y="1372069"/>
                  </a:cubicBezTo>
                  <a:lnTo>
                    <a:pt x="403599" y="1249211"/>
                  </a:lnTo>
                  <a:cubicBezTo>
                    <a:pt x="427452" y="1236084"/>
                    <a:pt x="455422" y="1236084"/>
                    <a:pt x="479274" y="1249211"/>
                  </a:cubicBezTo>
                  <a:lnTo>
                    <a:pt x="697889" y="1372069"/>
                  </a:lnTo>
                  <a:cubicBezTo>
                    <a:pt x="724048" y="1386772"/>
                    <a:pt x="755182" y="1385231"/>
                    <a:pt x="780070" y="1368001"/>
                  </a:cubicBezTo>
                  <a:cubicBezTo>
                    <a:pt x="804959" y="1350771"/>
                    <a:pt x="820014" y="1320334"/>
                    <a:pt x="819809" y="1287663"/>
                  </a:cubicBezTo>
                  <a:lnTo>
                    <a:pt x="819811" y="7033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: фигура 29">
              <a:extLst>
                <a:ext uri="{FF2B5EF4-FFF2-40B4-BE49-F238E27FC236}">
                  <a16:creationId xmlns:a16="http://schemas.microsoft.com/office/drawing/2014/main" xmlns="" id="{D92D91DB-CA46-4F37-97F9-D870EFA63A96}"/>
                </a:ext>
              </a:extLst>
            </p:cNvPr>
            <p:cNvSpPr/>
            <p:nvPr/>
          </p:nvSpPr>
          <p:spPr>
            <a:xfrm>
              <a:off x="7884440" y="3145770"/>
              <a:ext cx="1429407" cy="937846"/>
            </a:xfrm>
            <a:custGeom>
              <a:avLst/>
              <a:gdLst>
                <a:gd name="connsiteX0" fmla="*/ 1324304 w 1429406"/>
                <a:gd name="connsiteY0" fmla="*/ 914400 h 937846"/>
                <a:gd name="connsiteX1" fmla="*/ 736649 w 1429406"/>
                <a:gd name="connsiteY1" fmla="*/ 742399 h 937846"/>
                <a:gd name="connsiteX2" fmla="*/ 147145 w 1429406"/>
                <a:gd name="connsiteY2" fmla="*/ 914400 h 937846"/>
                <a:gd name="connsiteX3" fmla="*/ 63062 w 1429406"/>
                <a:gd name="connsiteY3" fmla="*/ 820615 h 937846"/>
                <a:gd name="connsiteX4" fmla="*/ 147145 w 1429406"/>
                <a:gd name="connsiteY4" fmla="*/ 726831 h 937846"/>
                <a:gd name="connsiteX5" fmla="*/ 583366 w 1429406"/>
                <a:gd name="connsiteY5" fmla="*/ 619822 h 937846"/>
                <a:gd name="connsiteX6" fmla="*/ 429074 w 1429406"/>
                <a:gd name="connsiteY6" fmla="*/ 311740 h 937846"/>
                <a:gd name="connsiteX7" fmla="*/ 735724 w 1429406"/>
                <a:gd name="connsiteY7" fmla="*/ 70338 h 937846"/>
                <a:gd name="connsiteX8" fmla="*/ 1042374 w 1429406"/>
                <a:gd name="connsiteY8" fmla="*/ 311740 h 937846"/>
                <a:gd name="connsiteX9" fmla="*/ 888166 w 1429406"/>
                <a:gd name="connsiteY9" fmla="*/ 620385 h 937846"/>
                <a:gd name="connsiteX10" fmla="*/ 1324304 w 1429406"/>
                <a:gd name="connsiteY10" fmla="*/ 726831 h 937846"/>
                <a:gd name="connsiteX11" fmla="*/ 1408386 w 1429406"/>
                <a:gd name="connsiteY11" fmla="*/ 820615 h 937846"/>
                <a:gd name="connsiteX12" fmla="*/ 1324304 w 1429406"/>
                <a:gd name="connsiteY12" fmla="*/ 914400 h 937846"/>
                <a:gd name="connsiteX13" fmla="*/ 735724 w 1429406"/>
                <a:gd name="connsiteY13" fmla="*/ 257908 h 937846"/>
                <a:gd name="connsiteX14" fmla="*/ 597240 w 1429406"/>
                <a:gd name="connsiteY14" fmla="*/ 311740 h 937846"/>
                <a:gd name="connsiteX15" fmla="*/ 735052 w 1429406"/>
                <a:gd name="connsiteY15" fmla="*/ 517503 h 937846"/>
                <a:gd name="connsiteX16" fmla="*/ 874208 w 1429406"/>
                <a:gd name="connsiteY16" fmla="*/ 311740 h 937846"/>
                <a:gd name="connsiteX17" fmla="*/ 735724 w 1429406"/>
                <a:gd name="connsiteY17" fmla="*/ 257908 h 93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9406" h="937846">
                  <a:moveTo>
                    <a:pt x="1324304" y="914400"/>
                  </a:moveTo>
                  <a:cubicBezTo>
                    <a:pt x="1118415" y="914404"/>
                    <a:pt x="916008" y="855161"/>
                    <a:pt x="736649" y="742399"/>
                  </a:cubicBezTo>
                  <a:cubicBezTo>
                    <a:pt x="556989" y="856178"/>
                    <a:pt x="353742" y="915480"/>
                    <a:pt x="147145" y="914400"/>
                  </a:cubicBezTo>
                  <a:cubicBezTo>
                    <a:pt x="100707" y="914400"/>
                    <a:pt x="63062" y="872411"/>
                    <a:pt x="63062" y="820615"/>
                  </a:cubicBezTo>
                  <a:cubicBezTo>
                    <a:pt x="63062" y="768820"/>
                    <a:pt x="100707" y="726831"/>
                    <a:pt x="147145" y="726831"/>
                  </a:cubicBezTo>
                  <a:cubicBezTo>
                    <a:pt x="297857" y="727576"/>
                    <a:pt x="446841" y="691029"/>
                    <a:pt x="583366" y="619822"/>
                  </a:cubicBezTo>
                  <a:cubicBezTo>
                    <a:pt x="496098" y="545204"/>
                    <a:pt x="440280" y="433749"/>
                    <a:pt x="429074" y="311740"/>
                  </a:cubicBezTo>
                  <a:cubicBezTo>
                    <a:pt x="429074" y="255469"/>
                    <a:pt x="451188" y="70338"/>
                    <a:pt x="735724" y="70338"/>
                  </a:cubicBezTo>
                  <a:cubicBezTo>
                    <a:pt x="1020260" y="70338"/>
                    <a:pt x="1042374" y="255094"/>
                    <a:pt x="1042374" y="311740"/>
                  </a:cubicBezTo>
                  <a:cubicBezTo>
                    <a:pt x="1031225" y="433902"/>
                    <a:pt x="975446" y="545545"/>
                    <a:pt x="888166" y="620385"/>
                  </a:cubicBezTo>
                  <a:cubicBezTo>
                    <a:pt x="1024740" y="691269"/>
                    <a:pt x="1173669" y="727617"/>
                    <a:pt x="1324304" y="726831"/>
                  </a:cubicBezTo>
                  <a:cubicBezTo>
                    <a:pt x="1370741" y="726831"/>
                    <a:pt x="1408386" y="768820"/>
                    <a:pt x="1408386" y="820615"/>
                  </a:cubicBezTo>
                  <a:cubicBezTo>
                    <a:pt x="1408386" y="872411"/>
                    <a:pt x="1370741" y="914400"/>
                    <a:pt x="1324304" y="914400"/>
                  </a:cubicBezTo>
                  <a:close/>
                  <a:moveTo>
                    <a:pt x="735724" y="257908"/>
                  </a:moveTo>
                  <a:cubicBezTo>
                    <a:pt x="671821" y="257908"/>
                    <a:pt x="597240" y="271975"/>
                    <a:pt x="597240" y="311740"/>
                  </a:cubicBezTo>
                  <a:cubicBezTo>
                    <a:pt x="597240" y="351505"/>
                    <a:pt x="634993" y="431597"/>
                    <a:pt x="735052" y="517503"/>
                  </a:cubicBezTo>
                  <a:cubicBezTo>
                    <a:pt x="824516" y="441163"/>
                    <a:pt x="874208" y="361352"/>
                    <a:pt x="874208" y="311740"/>
                  </a:cubicBezTo>
                  <a:cubicBezTo>
                    <a:pt x="874208" y="271975"/>
                    <a:pt x="799627" y="257908"/>
                    <a:pt x="735724" y="257908"/>
                  </a:cubicBezTo>
                  <a:close/>
                </a:path>
              </a:pathLst>
            </a:custGeom>
            <a:solidFill>
              <a:srgbClr val="95A5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: фигура 30">
              <a:extLst>
                <a:ext uri="{FF2B5EF4-FFF2-40B4-BE49-F238E27FC236}">
                  <a16:creationId xmlns:a16="http://schemas.microsoft.com/office/drawing/2014/main" xmlns="" id="{5F5C4E77-C634-4A20-AC85-3E2A5E3FFFC2}"/>
                </a:ext>
              </a:extLst>
            </p:cNvPr>
            <p:cNvSpPr/>
            <p:nvPr/>
          </p:nvSpPr>
          <p:spPr>
            <a:xfrm>
              <a:off x="9482013" y="3145770"/>
              <a:ext cx="1681655" cy="1875692"/>
            </a:xfrm>
            <a:custGeom>
              <a:avLst/>
              <a:gdLst>
                <a:gd name="connsiteX0" fmla="*/ 1660635 w 1681655"/>
                <a:gd name="connsiteY0" fmla="*/ 961292 h 1875692"/>
                <a:gd name="connsiteX1" fmla="*/ 1444626 w 1681655"/>
                <a:gd name="connsiteY1" fmla="*/ 1230548 h 1875692"/>
                <a:gd name="connsiteX2" fmla="*/ 1426632 w 1681655"/>
                <a:gd name="connsiteY2" fmla="*/ 1591337 h 1875692"/>
                <a:gd name="connsiteX3" fmla="*/ 1103250 w 1681655"/>
                <a:gd name="connsiteY3" fmla="*/ 1611314 h 1875692"/>
                <a:gd name="connsiteX4" fmla="*/ 861848 w 1681655"/>
                <a:gd name="connsiteY4" fmla="*/ 1852246 h 1875692"/>
                <a:gd name="connsiteX5" fmla="*/ 620447 w 1681655"/>
                <a:gd name="connsiteY5" fmla="*/ 1611314 h 1875692"/>
                <a:gd name="connsiteX6" fmla="*/ 296980 w 1681655"/>
                <a:gd name="connsiteY6" fmla="*/ 1591244 h 1875692"/>
                <a:gd name="connsiteX7" fmla="*/ 279071 w 1681655"/>
                <a:gd name="connsiteY7" fmla="*/ 1230548 h 1875692"/>
                <a:gd name="connsiteX8" fmla="*/ 63062 w 1681655"/>
                <a:gd name="connsiteY8" fmla="*/ 961292 h 1875692"/>
                <a:gd name="connsiteX9" fmla="*/ 279071 w 1681655"/>
                <a:gd name="connsiteY9" fmla="*/ 692037 h 1875692"/>
                <a:gd name="connsiteX10" fmla="*/ 297064 w 1681655"/>
                <a:gd name="connsiteY10" fmla="*/ 331247 h 1875692"/>
                <a:gd name="connsiteX11" fmla="*/ 620447 w 1681655"/>
                <a:gd name="connsiteY11" fmla="*/ 311271 h 1875692"/>
                <a:gd name="connsiteX12" fmla="*/ 861848 w 1681655"/>
                <a:gd name="connsiteY12" fmla="*/ 70338 h 1875692"/>
                <a:gd name="connsiteX13" fmla="*/ 1103250 w 1681655"/>
                <a:gd name="connsiteY13" fmla="*/ 311271 h 1875692"/>
                <a:gd name="connsiteX14" fmla="*/ 1426716 w 1681655"/>
                <a:gd name="connsiteY14" fmla="*/ 331341 h 1875692"/>
                <a:gd name="connsiteX15" fmla="*/ 1444626 w 1681655"/>
                <a:gd name="connsiteY15" fmla="*/ 692037 h 1875692"/>
                <a:gd name="connsiteX16" fmla="*/ 1660635 w 1681655"/>
                <a:gd name="connsiteY16" fmla="*/ 961292 h 187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1655" h="1875692">
                  <a:moveTo>
                    <a:pt x="1660635" y="961292"/>
                  </a:moveTo>
                  <a:cubicBezTo>
                    <a:pt x="1660635" y="1069426"/>
                    <a:pt x="1479604" y="1136482"/>
                    <a:pt x="1444626" y="1230548"/>
                  </a:cubicBezTo>
                  <a:cubicBezTo>
                    <a:pt x="1408386" y="1327990"/>
                    <a:pt x="1492469" y="1517904"/>
                    <a:pt x="1426632" y="1591337"/>
                  </a:cubicBezTo>
                  <a:cubicBezTo>
                    <a:pt x="1360795" y="1664771"/>
                    <a:pt x="1190528" y="1570986"/>
                    <a:pt x="1103250" y="1611314"/>
                  </a:cubicBezTo>
                  <a:cubicBezTo>
                    <a:pt x="1018915" y="1650328"/>
                    <a:pt x="958796" y="1852246"/>
                    <a:pt x="861848" y="1852246"/>
                  </a:cubicBezTo>
                  <a:cubicBezTo>
                    <a:pt x="764901" y="1852246"/>
                    <a:pt x="704782" y="1650328"/>
                    <a:pt x="620447" y="1611314"/>
                  </a:cubicBezTo>
                  <a:cubicBezTo>
                    <a:pt x="533085" y="1570892"/>
                    <a:pt x="362817" y="1664677"/>
                    <a:pt x="296980" y="1591244"/>
                  </a:cubicBezTo>
                  <a:cubicBezTo>
                    <a:pt x="231144" y="1517810"/>
                    <a:pt x="315226" y="1327896"/>
                    <a:pt x="279071" y="1230548"/>
                  </a:cubicBezTo>
                  <a:cubicBezTo>
                    <a:pt x="244092" y="1136482"/>
                    <a:pt x="63062" y="1069426"/>
                    <a:pt x="63062" y="961292"/>
                  </a:cubicBezTo>
                  <a:cubicBezTo>
                    <a:pt x="63062" y="853159"/>
                    <a:pt x="244092" y="786103"/>
                    <a:pt x="279071" y="692037"/>
                  </a:cubicBezTo>
                  <a:cubicBezTo>
                    <a:pt x="315310" y="594595"/>
                    <a:pt x="231228" y="404681"/>
                    <a:pt x="297064" y="331247"/>
                  </a:cubicBezTo>
                  <a:cubicBezTo>
                    <a:pt x="362901" y="257814"/>
                    <a:pt x="533169" y="351599"/>
                    <a:pt x="620447" y="311271"/>
                  </a:cubicBezTo>
                  <a:cubicBezTo>
                    <a:pt x="704530" y="272257"/>
                    <a:pt x="764901" y="70338"/>
                    <a:pt x="861848" y="70338"/>
                  </a:cubicBezTo>
                  <a:cubicBezTo>
                    <a:pt x="958796" y="70338"/>
                    <a:pt x="1018915" y="272257"/>
                    <a:pt x="1103250" y="311271"/>
                  </a:cubicBezTo>
                  <a:cubicBezTo>
                    <a:pt x="1190612" y="351692"/>
                    <a:pt x="1360880" y="257908"/>
                    <a:pt x="1426716" y="331341"/>
                  </a:cubicBezTo>
                  <a:cubicBezTo>
                    <a:pt x="1492553" y="404774"/>
                    <a:pt x="1408470" y="594688"/>
                    <a:pt x="1444626" y="692037"/>
                  </a:cubicBezTo>
                  <a:cubicBezTo>
                    <a:pt x="1479604" y="786103"/>
                    <a:pt x="1660635" y="853159"/>
                    <a:pt x="1660635" y="96129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: фигура 31">
              <a:extLst>
                <a:ext uri="{FF2B5EF4-FFF2-40B4-BE49-F238E27FC236}">
                  <a16:creationId xmlns:a16="http://schemas.microsoft.com/office/drawing/2014/main" xmlns="" id="{374AED09-82DB-4D9A-97E3-FE01725B41DF}"/>
                </a:ext>
              </a:extLst>
            </p:cNvPr>
            <p:cNvSpPr/>
            <p:nvPr/>
          </p:nvSpPr>
          <p:spPr>
            <a:xfrm>
              <a:off x="9986509" y="3708478"/>
              <a:ext cx="672662" cy="750277"/>
            </a:xfrm>
            <a:custGeom>
              <a:avLst/>
              <a:gdLst>
                <a:gd name="connsiteX0" fmla="*/ 651641 w 672662"/>
                <a:gd name="connsiteY0" fmla="*/ 398585 h 750276"/>
                <a:gd name="connsiteX1" fmla="*/ 357352 w 672662"/>
                <a:gd name="connsiteY1" fmla="*/ 726831 h 750276"/>
                <a:gd name="connsiteX2" fmla="*/ 63062 w 672662"/>
                <a:gd name="connsiteY2" fmla="*/ 398585 h 750276"/>
                <a:gd name="connsiteX3" fmla="*/ 357352 w 672662"/>
                <a:gd name="connsiteY3" fmla="*/ 70338 h 750276"/>
                <a:gd name="connsiteX4" fmla="*/ 651641 w 672662"/>
                <a:gd name="connsiteY4" fmla="*/ 398585 h 75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2662" h="750276">
                  <a:moveTo>
                    <a:pt x="651641" y="398585"/>
                  </a:moveTo>
                  <a:cubicBezTo>
                    <a:pt x="651641" y="579870"/>
                    <a:pt x="519883" y="726831"/>
                    <a:pt x="357352" y="726831"/>
                  </a:cubicBezTo>
                  <a:cubicBezTo>
                    <a:pt x="194820" y="726831"/>
                    <a:pt x="63062" y="579870"/>
                    <a:pt x="63062" y="398585"/>
                  </a:cubicBezTo>
                  <a:cubicBezTo>
                    <a:pt x="63062" y="217299"/>
                    <a:pt x="194820" y="70338"/>
                    <a:pt x="357352" y="70338"/>
                  </a:cubicBezTo>
                  <a:cubicBezTo>
                    <a:pt x="519883" y="70338"/>
                    <a:pt x="651641" y="217299"/>
                    <a:pt x="651641" y="39858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05" name="Прямоугольник 104"/>
          <p:cNvSpPr/>
          <p:nvPr/>
        </p:nvSpPr>
        <p:spPr>
          <a:xfrm>
            <a:off x="7501542" y="1768836"/>
            <a:ext cx="4353908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4000"/>
              </a:spcAft>
            </a:pPr>
            <a:r>
              <a:rPr lang="ru-RU" sz="1700" baseline="0" smtClean="0"/>
              <a:t>Лицензия </a:t>
            </a:r>
            <a:r>
              <a:rPr lang="ru-RU" sz="1700" baseline="0"/>
              <a:t>ЧИТ </a:t>
            </a:r>
            <a:r>
              <a:rPr lang="ru-RU" sz="1700" baseline="0"/>
              <a:t>00746 </a:t>
            </a:r>
            <a:r>
              <a:rPr lang="ru-RU" sz="1700" baseline="0" smtClean="0"/>
              <a:t>ТР выдана </a:t>
            </a:r>
            <a:r>
              <a:rPr lang="ru-RU" sz="1700" baseline="0"/>
              <a:t>компании ОАО "Забайкалстальинвест" (ЭН+ ГРУП)</a:t>
            </a:r>
            <a:endParaRPr lang="ru-RU" sz="1700" baseline="0"/>
          </a:p>
        </p:txBody>
      </p:sp>
    </p:spTree>
    <p:extLst>
      <p:ext uri="{BB962C8B-B14F-4D97-AF65-F5344CB8AC3E}">
        <p14:creationId xmlns:p14="http://schemas.microsoft.com/office/powerpoint/2010/main" val="4945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66F90410-A216-4D2A-BDDC-3BACBBF5B8EB}"/>
              </a:ext>
            </a:extLst>
          </p:cNvPr>
          <p:cNvSpPr/>
          <p:nvPr/>
        </p:nvSpPr>
        <p:spPr bwMode="auto">
          <a:xfrm>
            <a:off x="3554488" y="4616571"/>
            <a:ext cx="8300960" cy="1383532"/>
          </a:xfrm>
          <a:prstGeom prst="rect">
            <a:avLst/>
          </a:prstGeom>
          <a:solidFill>
            <a:schemeClr val="accent3"/>
          </a:solidFill>
          <a:ln w="25400" algn="ctr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ct val="50000"/>
              </a:spcBef>
              <a:buClr>
                <a:srgbClr val="0066CC"/>
              </a:buClr>
              <a:buFont typeface="Wingdings" pitchFamily="2" charset="2"/>
              <a:buNone/>
            </a:pPr>
            <a:endParaRPr lang="ru-RU" sz="3200" baseline="0">
              <a:solidFill>
                <a:srgbClr val="0066CC"/>
              </a:solidFill>
              <a:latin typeface="Arial Rounded MT Bold" pitchFamily="34" charset="0"/>
            </a:endParaRPr>
          </a:p>
        </p:txBody>
      </p:sp>
      <p:pic>
        <p:nvPicPr>
          <p:cNvPr id="89" name="Picture 5" descr="C:\Documents and Settings\friend\Рабочий стол\Untitled-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99"/>
          <a:stretch/>
        </p:blipFill>
        <p:spPr bwMode="auto">
          <a:xfrm>
            <a:off x="4427045" y="1202687"/>
            <a:ext cx="687638" cy="139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5" descr="C:\Documents and Settings\friend\Рабочий стол\Untitled-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r="59315"/>
          <a:stretch/>
        </p:blipFill>
        <p:spPr bwMode="auto">
          <a:xfrm>
            <a:off x="9151678" y="1202686"/>
            <a:ext cx="683681" cy="139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5" descr="C:\Documents and Settings\friend\Рабочий стол\Untitled-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4" r="38368"/>
          <a:stretch/>
        </p:blipFill>
        <p:spPr bwMode="auto">
          <a:xfrm>
            <a:off x="10679308" y="1202686"/>
            <a:ext cx="706096" cy="139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5" descr="C:\Documents and Settings\friend\Рабочий стол\Untitled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3" r="19183"/>
          <a:stretch/>
        </p:blipFill>
        <p:spPr bwMode="auto">
          <a:xfrm>
            <a:off x="6013328" y="1202686"/>
            <a:ext cx="646609" cy="139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5" descr="C:\Documents and Settings\friend\Рабочий стол\Untitled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80"/>
          <a:stretch/>
        </p:blipFill>
        <p:spPr bwMode="auto">
          <a:xfrm>
            <a:off x="7613159" y="1202686"/>
            <a:ext cx="607383" cy="139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Documents and Settings\Administrator\Desktop\EN+ PPT\EN+ 23.10.2009 PPT\source\blue plashka (2).png"/>
          <p:cNvPicPr>
            <a:picLocks noChangeAspect="1" noChangeArrowheads="1"/>
          </p:cNvPicPr>
          <p:nvPr/>
        </p:nvPicPr>
        <p:blipFill>
          <a:blip r:embed="rId5" cstate="print"/>
          <a:srcRect l="1315" r="1518"/>
          <a:stretch>
            <a:fillRect/>
          </a:stretch>
        </p:blipFill>
        <p:spPr bwMode="auto">
          <a:xfrm>
            <a:off x="0" y="-152400"/>
            <a:ext cx="1219041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67850" y="244342"/>
            <a:ext cx="7175949" cy="36004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z="2400">
                <a:solidFill>
                  <a:schemeClr val="bg1"/>
                </a:solidFill>
              </a:rPr>
              <a:t>Запасы, предлагаемые к утверждению</a:t>
            </a:r>
            <a:endParaRPr lang="en-US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55" name="Таблица 20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85792"/>
              </p:ext>
            </p:extLst>
          </p:nvPr>
        </p:nvGraphicFramePr>
        <p:xfrm>
          <a:off x="479715" y="1901756"/>
          <a:ext cx="11375733" cy="1895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345"/>
                <a:gridCol w="1577188"/>
                <a:gridCol w="1577188"/>
                <a:gridCol w="1577188"/>
                <a:gridCol w="1577188"/>
                <a:gridCol w="1577188"/>
                <a:gridCol w="1578448"/>
              </a:tblGrid>
              <a:tr h="885993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Руда, тыс. т.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Cu, тыс.т, 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Pt, кг, г/т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Pd, кг, г/т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Au, кг, г/т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Ag, т, г/т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Запасы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000" marR="3619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102 666,2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775,0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25 853,1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130 308,2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18 749,3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279,7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7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Содержания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000" marR="3619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0,75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0,25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1,27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0,18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2,72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58" name="Прямоугольник 2057"/>
          <p:cNvSpPr/>
          <p:nvPr/>
        </p:nvSpPr>
        <p:spPr>
          <a:xfrm>
            <a:off x="4449456" y="4884429"/>
            <a:ext cx="7305859" cy="68736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900" b="1" smtClean="0">
                <a:solidFill>
                  <a:schemeClr val="bg1"/>
                </a:solidFill>
              </a:rPr>
              <a:t>Предполагаемая </a:t>
            </a:r>
            <a:r>
              <a:rPr lang="ru-RU" sz="2900" b="1">
                <a:solidFill>
                  <a:schemeClr val="bg1"/>
                </a:solidFill>
              </a:rPr>
              <a:t>годовая мощность предприятия </a:t>
            </a:r>
            <a:r>
              <a:rPr lang="ru-RU" sz="2900" b="1" smtClean="0">
                <a:solidFill>
                  <a:schemeClr val="bg1"/>
                </a:solidFill>
              </a:rPr>
              <a:t>–</a:t>
            </a:r>
            <a:r>
              <a:rPr lang="en-US" sz="2900" b="1" smtClean="0">
                <a:solidFill>
                  <a:schemeClr val="bg1"/>
                </a:solidFill>
              </a:rPr>
              <a:t/>
            </a:r>
            <a:br>
              <a:rPr lang="en-US" sz="2900" b="1" smtClean="0">
                <a:solidFill>
                  <a:schemeClr val="bg1"/>
                </a:solidFill>
              </a:rPr>
            </a:br>
            <a:r>
              <a:rPr lang="ru-RU" sz="2900" b="1" smtClean="0">
                <a:solidFill>
                  <a:schemeClr val="bg1"/>
                </a:solidFill>
              </a:rPr>
              <a:t>3 </a:t>
            </a:r>
            <a:r>
              <a:rPr lang="ru-RU" sz="2900" b="1">
                <a:solidFill>
                  <a:schemeClr val="bg1"/>
                </a:solidFill>
              </a:rPr>
              <a:t>млн.т. по </a:t>
            </a:r>
            <a:r>
              <a:rPr lang="ru-RU" sz="2900" b="1" smtClean="0">
                <a:solidFill>
                  <a:schemeClr val="bg1"/>
                </a:solidFill>
              </a:rPr>
              <a:t>руде с </a:t>
            </a:r>
            <a:r>
              <a:rPr lang="ru-RU" sz="2900" b="1">
                <a:solidFill>
                  <a:schemeClr val="bg1"/>
                </a:solidFill>
              </a:rPr>
              <a:t>последующим увеличением до 5 млн.т.</a:t>
            </a:r>
          </a:p>
        </p:txBody>
      </p:sp>
      <p:grpSp>
        <p:nvGrpSpPr>
          <p:cNvPr id="2059" name="Группа 2058"/>
          <p:cNvGrpSpPr/>
          <p:nvPr/>
        </p:nvGrpSpPr>
        <p:grpSpPr>
          <a:xfrm>
            <a:off x="623888" y="4444796"/>
            <a:ext cx="1761427" cy="1761427"/>
            <a:chOff x="1534490" y="4685962"/>
            <a:chExt cx="1725527" cy="1725527"/>
          </a:xfrm>
        </p:grpSpPr>
        <p:sp>
          <p:nvSpPr>
            <p:cNvPr id="2056" name="Овал 2055"/>
            <p:cNvSpPr/>
            <p:nvPr/>
          </p:nvSpPr>
          <p:spPr bwMode="auto">
            <a:xfrm>
              <a:off x="1534490" y="4685962"/>
              <a:ext cx="1725527" cy="172552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ct val="50000"/>
                </a:spcBef>
                <a:buClr>
                  <a:srgbClr val="0066CC"/>
                </a:buClr>
                <a:buFont typeface="Wingdings" pitchFamily="2" charset="2"/>
                <a:buNone/>
              </a:pPr>
              <a:endParaRPr lang="ru-RU" sz="2400" baseline="0">
                <a:latin typeface="Arial Rounded MT Bold" pitchFamily="34" charset="0"/>
              </a:endParaRPr>
            </a:p>
          </p:txBody>
        </p:sp>
        <p:sp>
          <p:nvSpPr>
            <p:cNvPr id="2057" name="Прямоугольник 2056"/>
            <p:cNvSpPr/>
            <p:nvPr/>
          </p:nvSpPr>
          <p:spPr>
            <a:xfrm>
              <a:off x="1706190" y="5097877"/>
              <a:ext cx="1401346" cy="853567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smtClean="0"/>
                <a:t>3 000 000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smtClean="0">
                  <a:latin typeface="Calibri"/>
                  <a:ea typeface="Calibri"/>
                  <a:cs typeface="Times New Roman"/>
                </a:rPr>
                <a:t>тонн руды</a:t>
              </a:r>
              <a:endParaRPr lang="ru-RU" sz="2000" b="1"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2158054" y="4153216"/>
            <a:ext cx="2207011" cy="2207011"/>
            <a:chOff x="1534490" y="4685962"/>
            <a:chExt cx="1725527" cy="1725527"/>
          </a:xfrm>
        </p:grpSpPr>
        <p:sp>
          <p:nvSpPr>
            <p:cNvPr id="101" name="Овал 100"/>
            <p:cNvSpPr/>
            <p:nvPr/>
          </p:nvSpPr>
          <p:spPr bwMode="auto">
            <a:xfrm>
              <a:off x="1534490" y="4685962"/>
              <a:ext cx="1725527" cy="1725527"/>
            </a:xfrm>
            <a:prstGeom prst="ellipse">
              <a:avLst/>
            </a:prstGeom>
            <a:solidFill>
              <a:schemeClr val="accent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ct val="50000"/>
                </a:spcBef>
                <a:buClr>
                  <a:srgbClr val="0066CC"/>
                </a:buClr>
                <a:buFont typeface="Wingdings" pitchFamily="2" charset="2"/>
                <a:buNone/>
              </a:pPr>
              <a:endParaRPr lang="ru-RU" sz="3200" baseline="0">
                <a:solidFill>
                  <a:srgbClr val="0066CC"/>
                </a:solidFill>
                <a:latin typeface="Arial Rounded MT Bold" pitchFamily="34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1706190" y="5097877"/>
              <a:ext cx="1401346" cy="853567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b="1" smtClean="0">
                  <a:solidFill>
                    <a:schemeClr val="bg1"/>
                  </a:solidFill>
                </a:rPr>
                <a:t>5 000 000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smtClean="0">
                  <a:solidFill>
                    <a:schemeClr val="bg1"/>
                  </a:solidFill>
                  <a:latin typeface="Calibri"/>
                  <a:ea typeface="Calibri"/>
                  <a:cs typeface="Times New Roman"/>
                </a:rPr>
                <a:t>тонн руды</a:t>
              </a:r>
              <a:endParaRPr lang="ru-RU" sz="2800" b="1">
                <a:solidFill>
                  <a:schemeClr val="bg1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7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>
            <a:grpSpLocks noChangeAspect="1"/>
          </p:cNvGrpSpPr>
          <p:nvPr/>
        </p:nvGrpSpPr>
        <p:grpSpPr>
          <a:xfrm>
            <a:off x="5268684" y="3544426"/>
            <a:ext cx="968139" cy="2808000"/>
            <a:chOff x="5412893" y="4086090"/>
            <a:chExt cx="799948" cy="2320178"/>
          </a:xfrm>
        </p:grpSpPr>
        <p:pic>
          <p:nvPicPr>
            <p:cNvPr id="51" name="Picture 5" descr="C:\Documents and Settings\friend\Рабочий стол\Untitled-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599"/>
            <a:stretch/>
          </p:blipFill>
          <p:spPr bwMode="auto">
            <a:xfrm rot="5400000">
              <a:off x="5616150" y="3882833"/>
              <a:ext cx="393432" cy="799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" descr="C:\Documents and Settings\friend\Рабочий стол\Untitled-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01" r="59315"/>
            <a:stretch/>
          </p:blipFill>
          <p:spPr bwMode="auto">
            <a:xfrm rot="5400000">
              <a:off x="5617284" y="5810711"/>
              <a:ext cx="391168" cy="799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" descr="C:\Documents and Settings\friend\Рабочий стол\Untitled-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84" r="38368"/>
            <a:stretch/>
          </p:blipFill>
          <p:spPr bwMode="auto">
            <a:xfrm rot="5400000">
              <a:off x="5610873" y="5345330"/>
              <a:ext cx="403992" cy="799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5" descr="C:\Documents and Settings\friend\Рабочий стол\Untitled-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33" r="19183"/>
            <a:stretch/>
          </p:blipFill>
          <p:spPr bwMode="auto">
            <a:xfrm rot="5400000">
              <a:off x="5627890" y="4363395"/>
              <a:ext cx="369957" cy="799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" descr="C:\Documents and Settings\friend\Рабочий стол\Untitled-1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80"/>
            <a:stretch/>
          </p:blipFill>
          <p:spPr bwMode="auto">
            <a:xfrm rot="5400000">
              <a:off x="5639112" y="4845473"/>
              <a:ext cx="347513" cy="799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рямоугольник 14"/>
          <p:cNvSpPr/>
          <p:nvPr/>
        </p:nvSpPr>
        <p:spPr bwMode="auto">
          <a:xfrm>
            <a:off x="6552763" y="4179346"/>
            <a:ext cx="5637650" cy="2191984"/>
          </a:xfrm>
          <a:prstGeom prst="rect">
            <a:avLst/>
          </a:prstGeom>
          <a:solidFill>
            <a:schemeClr val="accent3"/>
          </a:solidFill>
          <a:ln w="25400" algn="ctr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ct val="50000"/>
              </a:spcBef>
              <a:buClr>
                <a:srgbClr val="0066CC"/>
              </a:buClr>
              <a:buFont typeface="Wingdings" pitchFamily="2" charset="2"/>
              <a:buNone/>
            </a:pPr>
            <a:endParaRPr lang="ru-RU" sz="3200" baseline="0">
              <a:solidFill>
                <a:srgbClr val="0066CC"/>
              </a:solidFill>
              <a:latin typeface="Arial Rounded MT Bold" pitchFamily="34" charset="0"/>
            </a:endParaRPr>
          </a:p>
        </p:txBody>
      </p:sp>
      <p:pic>
        <p:nvPicPr>
          <p:cNvPr id="13" name="Picture 6" descr="C:\Documents and Settings\Administrator\Desktop\EN+ PPT\EN+ 23.10.2009 PPT\source\blue plashka (2).png"/>
          <p:cNvPicPr>
            <a:picLocks noChangeAspect="1" noChangeArrowheads="1"/>
          </p:cNvPicPr>
          <p:nvPr/>
        </p:nvPicPr>
        <p:blipFill>
          <a:blip r:embed="rId7" cstate="print"/>
          <a:srcRect l="1315" r="1518"/>
          <a:stretch>
            <a:fillRect/>
          </a:stretch>
        </p:blipFill>
        <p:spPr bwMode="auto">
          <a:xfrm>
            <a:off x="0" y="-152400"/>
            <a:ext cx="1219041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67850" y="244342"/>
            <a:ext cx="7175949" cy="36004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z="2400">
                <a:solidFill>
                  <a:schemeClr val="bg1"/>
                </a:solidFill>
              </a:rPr>
              <a:t>Технология обогащения, извлечения</a:t>
            </a:r>
            <a:endParaRPr lang="en-US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350" y="2742175"/>
            <a:ext cx="6634529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>
                <a:solidFill>
                  <a:schemeClr val="accent1"/>
                </a:solidFill>
              </a:rPr>
              <a:t>Расчетные показатели извлечения компонентов в </a:t>
            </a:r>
            <a:r>
              <a:rPr lang="ru-RU" sz="2400" b="1" smtClean="0">
                <a:solidFill>
                  <a:schemeClr val="accent1"/>
                </a:solidFill>
              </a:rPr>
              <a:t>концентрат</a:t>
            </a:r>
            <a:endParaRPr lang="ru-RU" sz="2400" b="1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863791"/>
              </p:ext>
            </p:extLst>
          </p:nvPr>
        </p:nvGraphicFramePr>
        <p:xfrm>
          <a:off x="476249" y="3442847"/>
          <a:ext cx="5263713" cy="299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751"/>
                <a:gridCol w="1421962"/>
              </a:tblGrid>
              <a:tr h="599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Извлечение меди (Сu) в концентрат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chemeClr val="bg1"/>
                          </a:solidFill>
                          <a:effectLst/>
                        </a:rPr>
                        <a:t>87,3%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Извлечение платины (Pt) в концентрат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chemeClr val="bg1"/>
                          </a:solidFill>
                          <a:effectLst/>
                        </a:rPr>
                        <a:t>80,714%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99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Извлечение палладия (Pd) в концентрат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chemeClr val="bg1"/>
                          </a:solidFill>
                          <a:effectLst/>
                        </a:rPr>
                        <a:t>68,958%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99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Извлечение серебра (Au) в концентрат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chemeClr val="bg1"/>
                          </a:solidFill>
                          <a:effectLst/>
                        </a:rPr>
                        <a:t>82,341%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99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Извлечение золота (Ag) в концентрат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chemeClr val="bg1"/>
                          </a:solidFill>
                          <a:effectLst/>
                        </a:rPr>
                        <a:t>74,856%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6869864" y="4367397"/>
            <a:ext cx="48530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Предварительные расчеты показывают</a:t>
            </a:r>
            <a:r>
              <a:rPr lang="ru-RU" sz="2400" b="1" smtClean="0">
                <a:solidFill>
                  <a:schemeClr val="bg1"/>
                </a:solidFill>
              </a:rPr>
              <a:t>,</a:t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sz="2400" b="1" smtClean="0">
                <a:solidFill>
                  <a:schemeClr val="bg1"/>
                </a:solidFill>
              </a:rPr>
              <a:t>что </a:t>
            </a:r>
            <a:r>
              <a:rPr lang="ru-RU" sz="2400" b="1">
                <a:solidFill>
                  <a:schemeClr val="bg1"/>
                </a:solidFill>
              </a:rPr>
              <a:t>при годовой </a:t>
            </a:r>
            <a:r>
              <a:rPr lang="ru-RU" sz="2400" b="1" smtClean="0">
                <a:solidFill>
                  <a:schemeClr val="bg1"/>
                </a:solidFill>
              </a:rPr>
              <a:t>производительности</a:t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sz="2400" b="1" smtClean="0">
                <a:solidFill>
                  <a:schemeClr val="bg1"/>
                </a:solidFill>
              </a:rPr>
              <a:t>в 3 </a:t>
            </a:r>
            <a:r>
              <a:rPr lang="ru-RU" sz="2400" b="1">
                <a:solidFill>
                  <a:schemeClr val="bg1"/>
                </a:solidFill>
              </a:rPr>
              <a:t>млн.тонн по переработке </a:t>
            </a:r>
            <a:r>
              <a:rPr lang="ru-RU" sz="2400" b="1" smtClean="0">
                <a:solidFill>
                  <a:schemeClr val="bg1"/>
                </a:solidFill>
              </a:rPr>
              <a:t>руды</a:t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sz="2400" b="1" smtClean="0">
                <a:solidFill>
                  <a:schemeClr val="bg1"/>
                </a:solidFill>
              </a:rPr>
              <a:t>выпуск </a:t>
            </a:r>
            <a:r>
              <a:rPr lang="ru-RU" sz="2400" b="1">
                <a:solidFill>
                  <a:schemeClr val="bg1"/>
                </a:solidFill>
              </a:rPr>
              <a:t>концентрата </a:t>
            </a:r>
            <a:r>
              <a:rPr lang="ru-RU" sz="2400" b="1" smtClean="0">
                <a:solidFill>
                  <a:schemeClr val="bg1"/>
                </a:solidFill>
              </a:rPr>
              <a:t>составит</a:t>
            </a:r>
            <a:r>
              <a:rPr lang="ru-RU" b="1" smtClean="0">
                <a:solidFill>
                  <a:schemeClr val="bg1"/>
                </a:solidFill>
              </a:rPr>
              <a:t/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sz="6600" b="1" smtClean="0">
                <a:solidFill>
                  <a:schemeClr val="bg1"/>
                </a:solidFill>
              </a:rPr>
              <a:t>111 000 тонн</a:t>
            </a:r>
            <a:endParaRPr lang="ru-RU" sz="6600" b="1">
              <a:solidFill>
                <a:schemeClr val="bg1"/>
              </a:solidFill>
            </a:endParaRPr>
          </a:p>
        </p:txBody>
      </p:sp>
      <p:sp>
        <p:nvSpPr>
          <p:cNvPr id="48" name="Пятиугольник 47"/>
          <p:cNvSpPr/>
          <p:nvPr/>
        </p:nvSpPr>
        <p:spPr bwMode="auto">
          <a:xfrm rot="5400000">
            <a:off x="10356892" y="2230228"/>
            <a:ext cx="955064" cy="517952"/>
          </a:xfrm>
          <a:prstGeom prst="homePlate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  <a:buClr>
                <a:srgbClr val="0066CC"/>
              </a:buClr>
              <a:buFont typeface="Wingdings" pitchFamily="2" charset="2"/>
              <a:buNone/>
            </a:pPr>
            <a:endParaRPr lang="ru-RU" sz="2800" baseline="0">
              <a:solidFill>
                <a:srgbClr val="0066CC"/>
              </a:solidFill>
              <a:latin typeface="Arial Rounded MT Bold" pitchFamily="34" charset="0"/>
            </a:endParaRPr>
          </a:p>
        </p:txBody>
      </p:sp>
      <p:sp>
        <p:nvSpPr>
          <p:cNvPr id="45" name="Пятиугольник 44"/>
          <p:cNvSpPr/>
          <p:nvPr/>
        </p:nvSpPr>
        <p:spPr bwMode="auto">
          <a:xfrm>
            <a:off x="9017636" y="1551805"/>
            <a:ext cx="812987" cy="518299"/>
          </a:xfrm>
          <a:prstGeom prst="homePlate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  <a:buClr>
                <a:srgbClr val="0066CC"/>
              </a:buClr>
              <a:buFont typeface="Wingdings" pitchFamily="2" charset="2"/>
              <a:buNone/>
            </a:pPr>
            <a:endParaRPr lang="ru-RU" sz="2800" baseline="0">
              <a:solidFill>
                <a:srgbClr val="0066CC"/>
              </a:solidFill>
              <a:latin typeface="Arial Rounded MT Bold" pitchFamily="34" charset="0"/>
            </a:endParaRPr>
          </a:p>
        </p:txBody>
      </p:sp>
      <p:sp>
        <p:nvSpPr>
          <p:cNvPr id="42" name="Пятиугольник 41"/>
          <p:cNvSpPr/>
          <p:nvPr/>
        </p:nvSpPr>
        <p:spPr bwMode="auto">
          <a:xfrm>
            <a:off x="6794069" y="1551805"/>
            <a:ext cx="812987" cy="518299"/>
          </a:xfrm>
          <a:prstGeom prst="homePlate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  <a:buClr>
                <a:srgbClr val="0066CC"/>
              </a:buClr>
              <a:buFont typeface="Wingdings" pitchFamily="2" charset="2"/>
              <a:buNone/>
            </a:pPr>
            <a:endParaRPr lang="ru-RU" sz="2800" baseline="0">
              <a:solidFill>
                <a:srgbClr val="0066CC"/>
              </a:solidFill>
              <a:latin typeface="Arial Rounded MT Bold" pitchFamily="34" charset="0"/>
            </a:endParaRPr>
          </a:p>
        </p:txBody>
      </p:sp>
      <p:sp>
        <p:nvSpPr>
          <p:cNvPr id="39" name="Пятиугольник 38"/>
          <p:cNvSpPr/>
          <p:nvPr/>
        </p:nvSpPr>
        <p:spPr bwMode="auto">
          <a:xfrm>
            <a:off x="4296582" y="1551805"/>
            <a:ext cx="812987" cy="518299"/>
          </a:xfrm>
          <a:prstGeom prst="homePlate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  <a:buClr>
                <a:srgbClr val="0066CC"/>
              </a:buClr>
              <a:buFont typeface="Wingdings" pitchFamily="2" charset="2"/>
              <a:buNone/>
            </a:pPr>
            <a:endParaRPr lang="ru-RU" sz="2800" baseline="0">
              <a:solidFill>
                <a:srgbClr val="0066CC"/>
              </a:solidFill>
              <a:latin typeface="Arial Rounded MT Bold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 bwMode="auto">
          <a:xfrm>
            <a:off x="1846913" y="1551805"/>
            <a:ext cx="812987" cy="518299"/>
          </a:xfrm>
          <a:prstGeom prst="homePlate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  <a:buClr>
                <a:srgbClr val="0066CC"/>
              </a:buClr>
              <a:buFont typeface="Wingdings" pitchFamily="2" charset="2"/>
              <a:buNone/>
            </a:pPr>
            <a:endParaRPr lang="ru-RU" sz="2800" baseline="0">
              <a:solidFill>
                <a:srgbClr val="0066CC"/>
              </a:solidFill>
              <a:latin typeface="Arial Rounded MT Bold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76250" y="1168404"/>
            <a:ext cx="1809966" cy="1320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ru-RU" sz="28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1341" y="1514044"/>
            <a:ext cx="1479783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smtClean="0">
                <a:solidFill>
                  <a:schemeClr val="accent1"/>
                </a:solidFill>
              </a:rPr>
              <a:t>Дробление</a:t>
            </a:r>
            <a:endParaRPr lang="ru-RU" sz="2800" b="1">
              <a:solidFill>
                <a:schemeClr val="accent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2695255" y="1168404"/>
            <a:ext cx="2037823" cy="1320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ru-RU" sz="2800" b="1">
              <a:solidFill>
                <a:schemeClr val="accent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2695256" y="1044590"/>
            <a:ext cx="2037823" cy="1320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tIns="0" bIns="0" rtlCol="0" anchor="ctr">
            <a:noAutofit/>
          </a:bodyPr>
          <a:lstStyle/>
          <a:p>
            <a:pPr algn="ctr">
              <a:spcAft>
                <a:spcPts val="700"/>
              </a:spcAft>
            </a:pPr>
            <a:r>
              <a:rPr lang="ru-RU" sz="2800" b="1" smtClean="0">
                <a:solidFill>
                  <a:schemeClr val="accent1"/>
                </a:solidFill>
              </a:rPr>
              <a:t>Измельчение руды</a:t>
            </a:r>
          </a:p>
          <a:p>
            <a:pPr algn="ctr"/>
            <a:r>
              <a:rPr lang="ru-RU" sz="2000">
                <a:solidFill>
                  <a:schemeClr val="accent1"/>
                </a:solidFill>
              </a:rPr>
              <a:t>в мельницах </a:t>
            </a:r>
            <a:r>
              <a:rPr lang="ru-RU" sz="2000" smtClean="0">
                <a:solidFill>
                  <a:schemeClr val="accent1"/>
                </a:solidFill>
              </a:rPr>
              <a:t>полусамоизмельчения</a:t>
            </a:r>
            <a:endParaRPr lang="ru-RU" sz="2000">
              <a:solidFill>
                <a:schemeClr val="accent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5178556" y="1168404"/>
            <a:ext cx="2037823" cy="1320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ru-RU" sz="2800" b="1">
              <a:solidFill>
                <a:schemeClr val="accent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5164043" y="1085244"/>
            <a:ext cx="2037823" cy="1320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tIns="0" bIns="0" rtlCol="0" anchor="ctr">
            <a:noAutofit/>
          </a:bodyPr>
          <a:lstStyle/>
          <a:p>
            <a:pPr algn="ctr">
              <a:spcAft>
                <a:spcPts val="700"/>
              </a:spcAft>
            </a:pPr>
            <a:r>
              <a:rPr lang="ru-RU" sz="2800" b="1" smtClean="0">
                <a:solidFill>
                  <a:schemeClr val="accent1"/>
                </a:solidFill>
              </a:rPr>
              <a:t>Измельчение руды</a:t>
            </a:r>
          </a:p>
          <a:p>
            <a:pPr algn="ctr"/>
            <a:r>
              <a:rPr lang="ru-RU" sz="2000" smtClean="0">
                <a:solidFill>
                  <a:schemeClr val="accent1"/>
                </a:solidFill>
              </a:rPr>
              <a:t>в </a:t>
            </a:r>
            <a:r>
              <a:rPr lang="ru-RU" sz="2000">
                <a:solidFill>
                  <a:schemeClr val="accent1"/>
                </a:solidFill>
              </a:rPr>
              <a:t>шаровых мельницах в цикле с операциями классификации 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7642795" y="1168404"/>
            <a:ext cx="1809966" cy="1320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ru-RU" sz="2800" b="1">
              <a:solidFill>
                <a:schemeClr val="accent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868213" y="1533696"/>
            <a:ext cx="1342170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smtClean="0">
                <a:solidFill>
                  <a:schemeClr val="accent1"/>
                </a:solidFill>
              </a:rPr>
              <a:t>Флотация</a:t>
            </a:r>
            <a:endParaRPr lang="ru-RU" sz="2800" b="1">
              <a:solidFill>
                <a:schemeClr val="accent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9939338" y="1168404"/>
            <a:ext cx="1889933" cy="1320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ru-RU" sz="2800" b="1">
              <a:solidFill>
                <a:schemeClr val="accent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070179" y="1258758"/>
            <a:ext cx="16282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smtClean="0">
                <a:solidFill>
                  <a:schemeClr val="accent1"/>
                </a:solidFill>
              </a:rPr>
              <a:t>Сгущение</a:t>
            </a:r>
            <a:br>
              <a:rPr lang="ru-RU" sz="2800" b="1" smtClean="0">
                <a:solidFill>
                  <a:schemeClr val="accent1"/>
                </a:solidFill>
              </a:rPr>
            </a:br>
            <a:r>
              <a:rPr lang="ru-RU" sz="2800" b="1" smtClean="0">
                <a:solidFill>
                  <a:schemeClr val="accent1"/>
                </a:solidFill>
              </a:rPr>
              <a:t>Фильтрация</a:t>
            </a:r>
            <a:br>
              <a:rPr lang="ru-RU" sz="2800" b="1" smtClean="0">
                <a:solidFill>
                  <a:schemeClr val="accent1"/>
                </a:solidFill>
              </a:rPr>
            </a:br>
            <a:r>
              <a:rPr lang="ru-RU" sz="2800" b="1" smtClean="0">
                <a:solidFill>
                  <a:schemeClr val="accent1"/>
                </a:solidFill>
              </a:rPr>
              <a:t>Сушка</a:t>
            </a:r>
            <a:endParaRPr lang="ru-RU" sz="2800" b="1">
              <a:solidFill>
                <a:schemeClr val="accent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8877250" y="3080729"/>
            <a:ext cx="2978199" cy="8747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ru-RU" sz="2800" b="1">
              <a:solidFill>
                <a:schemeClr val="accent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933725" y="3253051"/>
            <a:ext cx="2847787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smtClean="0">
                <a:solidFill>
                  <a:schemeClr val="bg2"/>
                </a:solidFill>
              </a:rPr>
              <a:t>Отгрузка потребителю</a:t>
            </a:r>
            <a:endParaRPr lang="ru-RU" sz="28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74"/>
          <p:cNvGrpSpPr>
            <a:grpSpLocks noChangeAspect="1"/>
          </p:cNvGrpSpPr>
          <p:nvPr/>
        </p:nvGrpSpPr>
        <p:grpSpPr>
          <a:xfrm>
            <a:off x="227227" y="1434832"/>
            <a:ext cx="6015205" cy="4752601"/>
            <a:chOff x="1512888" y="1817688"/>
            <a:chExt cx="6156325" cy="4864100"/>
          </a:xfrm>
          <a:noFill/>
        </p:grpSpPr>
        <p:sp>
          <p:nvSpPr>
            <p:cNvPr id="19" name="Freeform 3"/>
            <p:cNvSpPr>
              <a:spLocks/>
            </p:cNvSpPr>
            <p:nvPr/>
          </p:nvSpPr>
          <p:spPr bwMode="auto">
            <a:xfrm>
              <a:off x="3963988" y="3706813"/>
              <a:ext cx="1174750" cy="555625"/>
            </a:xfrm>
            <a:custGeom>
              <a:avLst/>
              <a:gdLst/>
              <a:ahLst/>
              <a:cxnLst>
                <a:cxn ang="0">
                  <a:pos x="151" y="18"/>
                </a:cxn>
                <a:cxn ang="0">
                  <a:pos x="146" y="31"/>
                </a:cxn>
                <a:cxn ang="0">
                  <a:pos x="148" y="34"/>
                </a:cxn>
                <a:cxn ang="0">
                  <a:pos x="154" y="34"/>
                </a:cxn>
                <a:cxn ang="0">
                  <a:pos x="158" y="32"/>
                </a:cxn>
                <a:cxn ang="0">
                  <a:pos x="165" y="36"/>
                </a:cxn>
                <a:cxn ang="0">
                  <a:pos x="168" y="42"/>
                </a:cxn>
                <a:cxn ang="0">
                  <a:pos x="162" y="42"/>
                </a:cxn>
                <a:cxn ang="0">
                  <a:pos x="157" y="42"/>
                </a:cxn>
                <a:cxn ang="0">
                  <a:pos x="150" y="45"/>
                </a:cxn>
                <a:cxn ang="0">
                  <a:pos x="148" y="49"/>
                </a:cxn>
                <a:cxn ang="0">
                  <a:pos x="142" y="51"/>
                </a:cxn>
                <a:cxn ang="0">
                  <a:pos x="136" y="56"/>
                </a:cxn>
                <a:cxn ang="0">
                  <a:pos x="126" y="54"/>
                </a:cxn>
                <a:cxn ang="0">
                  <a:pos x="124" y="59"/>
                </a:cxn>
                <a:cxn ang="0">
                  <a:pos x="126" y="64"/>
                </a:cxn>
                <a:cxn ang="0">
                  <a:pos x="119" y="69"/>
                </a:cxn>
                <a:cxn ang="0">
                  <a:pos x="114" y="73"/>
                </a:cxn>
                <a:cxn ang="0">
                  <a:pos x="111" y="73"/>
                </a:cxn>
                <a:cxn ang="0">
                  <a:pos x="105" y="73"/>
                </a:cxn>
                <a:cxn ang="0">
                  <a:pos x="101" y="74"/>
                </a:cxn>
                <a:cxn ang="0">
                  <a:pos x="91" y="79"/>
                </a:cxn>
                <a:cxn ang="0">
                  <a:pos x="88" y="79"/>
                </a:cxn>
                <a:cxn ang="0">
                  <a:pos x="86" y="77"/>
                </a:cxn>
                <a:cxn ang="0">
                  <a:pos x="77" y="75"/>
                </a:cxn>
                <a:cxn ang="0">
                  <a:pos x="66" y="71"/>
                </a:cxn>
                <a:cxn ang="0">
                  <a:pos x="49" y="71"/>
                </a:cxn>
                <a:cxn ang="0">
                  <a:pos x="45" y="70"/>
                </a:cxn>
                <a:cxn ang="0">
                  <a:pos x="42" y="64"/>
                </a:cxn>
                <a:cxn ang="0">
                  <a:pos x="36" y="59"/>
                </a:cxn>
                <a:cxn ang="0">
                  <a:pos x="25" y="54"/>
                </a:cxn>
                <a:cxn ang="0">
                  <a:pos x="18" y="53"/>
                </a:cxn>
                <a:cxn ang="0">
                  <a:pos x="16" y="49"/>
                </a:cxn>
                <a:cxn ang="0">
                  <a:pos x="17" y="43"/>
                </a:cxn>
                <a:cxn ang="0">
                  <a:pos x="12" y="33"/>
                </a:cxn>
                <a:cxn ang="0">
                  <a:pos x="10" y="32"/>
                </a:cxn>
                <a:cxn ang="0">
                  <a:pos x="6" y="31"/>
                </a:cxn>
                <a:cxn ang="0">
                  <a:pos x="1" y="23"/>
                </a:cxn>
                <a:cxn ang="0">
                  <a:pos x="8" y="20"/>
                </a:cxn>
                <a:cxn ang="0">
                  <a:pos x="14" y="15"/>
                </a:cxn>
                <a:cxn ang="0">
                  <a:pos x="27" y="12"/>
                </a:cxn>
                <a:cxn ang="0">
                  <a:pos x="35" y="14"/>
                </a:cxn>
                <a:cxn ang="0">
                  <a:pos x="55" y="15"/>
                </a:cxn>
                <a:cxn ang="0">
                  <a:pos x="54" y="6"/>
                </a:cxn>
                <a:cxn ang="0">
                  <a:pos x="65" y="3"/>
                </a:cxn>
                <a:cxn ang="0">
                  <a:pos x="76" y="8"/>
                </a:cxn>
                <a:cxn ang="0">
                  <a:pos x="86" y="15"/>
                </a:cxn>
                <a:cxn ang="0">
                  <a:pos x="100" y="16"/>
                </a:cxn>
                <a:cxn ang="0">
                  <a:pos x="112" y="22"/>
                </a:cxn>
                <a:cxn ang="0">
                  <a:pos x="128" y="21"/>
                </a:cxn>
                <a:cxn ang="0">
                  <a:pos x="141" y="15"/>
                </a:cxn>
                <a:cxn ang="0">
                  <a:pos x="151" y="18"/>
                </a:cxn>
              </a:cxnLst>
              <a:rect l="0" t="0" r="r" b="b"/>
              <a:pathLst>
                <a:path w="169" h="80">
                  <a:moveTo>
                    <a:pt x="151" y="18"/>
                  </a:moveTo>
                  <a:cubicBezTo>
                    <a:pt x="144" y="32"/>
                    <a:pt x="148" y="29"/>
                    <a:pt x="146" y="31"/>
                  </a:cubicBezTo>
                  <a:cubicBezTo>
                    <a:pt x="144" y="32"/>
                    <a:pt x="147" y="35"/>
                    <a:pt x="148" y="34"/>
                  </a:cubicBezTo>
                  <a:cubicBezTo>
                    <a:pt x="149" y="33"/>
                    <a:pt x="152" y="33"/>
                    <a:pt x="154" y="34"/>
                  </a:cubicBezTo>
                  <a:cubicBezTo>
                    <a:pt x="156" y="36"/>
                    <a:pt x="154" y="32"/>
                    <a:pt x="158" y="32"/>
                  </a:cubicBezTo>
                  <a:cubicBezTo>
                    <a:pt x="162" y="32"/>
                    <a:pt x="163" y="34"/>
                    <a:pt x="165" y="36"/>
                  </a:cubicBezTo>
                  <a:cubicBezTo>
                    <a:pt x="167" y="38"/>
                    <a:pt x="169" y="41"/>
                    <a:pt x="168" y="42"/>
                  </a:cubicBezTo>
                  <a:cubicBezTo>
                    <a:pt x="166" y="43"/>
                    <a:pt x="163" y="41"/>
                    <a:pt x="162" y="42"/>
                  </a:cubicBezTo>
                  <a:cubicBezTo>
                    <a:pt x="161" y="43"/>
                    <a:pt x="160" y="41"/>
                    <a:pt x="157" y="42"/>
                  </a:cubicBezTo>
                  <a:cubicBezTo>
                    <a:pt x="155" y="44"/>
                    <a:pt x="152" y="43"/>
                    <a:pt x="150" y="45"/>
                  </a:cubicBezTo>
                  <a:cubicBezTo>
                    <a:pt x="148" y="48"/>
                    <a:pt x="150" y="48"/>
                    <a:pt x="148" y="49"/>
                  </a:cubicBezTo>
                  <a:cubicBezTo>
                    <a:pt x="146" y="51"/>
                    <a:pt x="144" y="52"/>
                    <a:pt x="142" y="51"/>
                  </a:cubicBezTo>
                  <a:cubicBezTo>
                    <a:pt x="139" y="51"/>
                    <a:pt x="140" y="54"/>
                    <a:pt x="136" y="56"/>
                  </a:cubicBezTo>
                  <a:cubicBezTo>
                    <a:pt x="131" y="58"/>
                    <a:pt x="129" y="53"/>
                    <a:pt x="126" y="54"/>
                  </a:cubicBezTo>
                  <a:cubicBezTo>
                    <a:pt x="124" y="54"/>
                    <a:pt x="124" y="56"/>
                    <a:pt x="124" y="59"/>
                  </a:cubicBezTo>
                  <a:cubicBezTo>
                    <a:pt x="124" y="61"/>
                    <a:pt x="128" y="63"/>
                    <a:pt x="126" y="64"/>
                  </a:cubicBezTo>
                  <a:cubicBezTo>
                    <a:pt x="123" y="66"/>
                    <a:pt x="122" y="66"/>
                    <a:pt x="119" y="69"/>
                  </a:cubicBezTo>
                  <a:cubicBezTo>
                    <a:pt x="117" y="72"/>
                    <a:pt x="115" y="71"/>
                    <a:pt x="114" y="73"/>
                  </a:cubicBezTo>
                  <a:cubicBezTo>
                    <a:pt x="113" y="74"/>
                    <a:pt x="112" y="72"/>
                    <a:pt x="111" y="73"/>
                  </a:cubicBezTo>
                  <a:cubicBezTo>
                    <a:pt x="109" y="74"/>
                    <a:pt x="109" y="73"/>
                    <a:pt x="105" y="73"/>
                  </a:cubicBezTo>
                  <a:cubicBezTo>
                    <a:pt x="102" y="73"/>
                    <a:pt x="104" y="72"/>
                    <a:pt x="101" y="74"/>
                  </a:cubicBezTo>
                  <a:cubicBezTo>
                    <a:pt x="99" y="76"/>
                    <a:pt x="99" y="74"/>
                    <a:pt x="91" y="79"/>
                  </a:cubicBezTo>
                  <a:cubicBezTo>
                    <a:pt x="90" y="80"/>
                    <a:pt x="90" y="78"/>
                    <a:pt x="88" y="79"/>
                  </a:cubicBezTo>
                  <a:cubicBezTo>
                    <a:pt x="87" y="79"/>
                    <a:pt x="89" y="76"/>
                    <a:pt x="86" y="77"/>
                  </a:cubicBezTo>
                  <a:cubicBezTo>
                    <a:pt x="83" y="79"/>
                    <a:pt x="79" y="75"/>
                    <a:pt x="77" y="75"/>
                  </a:cubicBezTo>
                  <a:cubicBezTo>
                    <a:pt x="75" y="75"/>
                    <a:pt x="73" y="71"/>
                    <a:pt x="66" y="71"/>
                  </a:cubicBezTo>
                  <a:cubicBezTo>
                    <a:pt x="59" y="72"/>
                    <a:pt x="58" y="72"/>
                    <a:pt x="49" y="71"/>
                  </a:cubicBezTo>
                  <a:cubicBezTo>
                    <a:pt x="47" y="70"/>
                    <a:pt x="45" y="72"/>
                    <a:pt x="45" y="70"/>
                  </a:cubicBezTo>
                  <a:cubicBezTo>
                    <a:pt x="44" y="67"/>
                    <a:pt x="43" y="69"/>
                    <a:pt x="42" y="64"/>
                  </a:cubicBezTo>
                  <a:cubicBezTo>
                    <a:pt x="41" y="60"/>
                    <a:pt x="42" y="64"/>
                    <a:pt x="36" y="59"/>
                  </a:cubicBezTo>
                  <a:cubicBezTo>
                    <a:pt x="31" y="54"/>
                    <a:pt x="28" y="54"/>
                    <a:pt x="25" y="54"/>
                  </a:cubicBezTo>
                  <a:cubicBezTo>
                    <a:pt x="22" y="54"/>
                    <a:pt x="20" y="53"/>
                    <a:pt x="18" y="53"/>
                  </a:cubicBezTo>
                  <a:cubicBezTo>
                    <a:pt x="15" y="53"/>
                    <a:pt x="15" y="50"/>
                    <a:pt x="16" y="49"/>
                  </a:cubicBezTo>
                  <a:cubicBezTo>
                    <a:pt x="18" y="46"/>
                    <a:pt x="16" y="47"/>
                    <a:pt x="17" y="43"/>
                  </a:cubicBezTo>
                  <a:cubicBezTo>
                    <a:pt x="18" y="39"/>
                    <a:pt x="13" y="35"/>
                    <a:pt x="12" y="33"/>
                  </a:cubicBezTo>
                  <a:cubicBezTo>
                    <a:pt x="12" y="32"/>
                    <a:pt x="11" y="34"/>
                    <a:pt x="10" y="32"/>
                  </a:cubicBezTo>
                  <a:cubicBezTo>
                    <a:pt x="9" y="30"/>
                    <a:pt x="8" y="33"/>
                    <a:pt x="6" y="31"/>
                  </a:cubicBezTo>
                  <a:cubicBezTo>
                    <a:pt x="3" y="30"/>
                    <a:pt x="0" y="26"/>
                    <a:pt x="1" y="23"/>
                  </a:cubicBezTo>
                  <a:cubicBezTo>
                    <a:pt x="4" y="19"/>
                    <a:pt x="3" y="22"/>
                    <a:pt x="8" y="20"/>
                  </a:cubicBezTo>
                  <a:cubicBezTo>
                    <a:pt x="12" y="19"/>
                    <a:pt x="8" y="18"/>
                    <a:pt x="14" y="15"/>
                  </a:cubicBezTo>
                  <a:cubicBezTo>
                    <a:pt x="20" y="12"/>
                    <a:pt x="24" y="10"/>
                    <a:pt x="27" y="12"/>
                  </a:cubicBezTo>
                  <a:cubicBezTo>
                    <a:pt x="30" y="14"/>
                    <a:pt x="34" y="10"/>
                    <a:pt x="35" y="14"/>
                  </a:cubicBezTo>
                  <a:cubicBezTo>
                    <a:pt x="36" y="17"/>
                    <a:pt x="53" y="20"/>
                    <a:pt x="55" y="15"/>
                  </a:cubicBezTo>
                  <a:cubicBezTo>
                    <a:pt x="56" y="11"/>
                    <a:pt x="50" y="11"/>
                    <a:pt x="54" y="6"/>
                  </a:cubicBezTo>
                  <a:cubicBezTo>
                    <a:pt x="58" y="0"/>
                    <a:pt x="56" y="0"/>
                    <a:pt x="65" y="3"/>
                  </a:cubicBezTo>
                  <a:cubicBezTo>
                    <a:pt x="73" y="7"/>
                    <a:pt x="76" y="3"/>
                    <a:pt x="76" y="8"/>
                  </a:cubicBezTo>
                  <a:cubicBezTo>
                    <a:pt x="76" y="13"/>
                    <a:pt x="81" y="17"/>
                    <a:pt x="86" y="15"/>
                  </a:cubicBezTo>
                  <a:cubicBezTo>
                    <a:pt x="92" y="13"/>
                    <a:pt x="93" y="13"/>
                    <a:pt x="100" y="16"/>
                  </a:cubicBezTo>
                  <a:cubicBezTo>
                    <a:pt x="107" y="18"/>
                    <a:pt x="103" y="20"/>
                    <a:pt x="112" y="22"/>
                  </a:cubicBezTo>
                  <a:cubicBezTo>
                    <a:pt x="125" y="25"/>
                    <a:pt x="120" y="20"/>
                    <a:pt x="128" y="21"/>
                  </a:cubicBezTo>
                  <a:cubicBezTo>
                    <a:pt x="136" y="21"/>
                    <a:pt x="134" y="11"/>
                    <a:pt x="141" y="15"/>
                  </a:cubicBezTo>
                  <a:cubicBezTo>
                    <a:pt x="147" y="19"/>
                    <a:pt x="147" y="15"/>
                    <a:pt x="151" y="18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0" name="Freeform 4"/>
            <p:cNvSpPr>
              <a:spLocks/>
            </p:cNvSpPr>
            <p:nvPr/>
          </p:nvSpPr>
          <p:spPr bwMode="auto">
            <a:xfrm>
              <a:off x="3443288" y="3630613"/>
              <a:ext cx="2236787" cy="1639887"/>
            </a:xfrm>
            <a:custGeom>
              <a:avLst/>
              <a:gdLst/>
              <a:ahLst/>
              <a:cxnLst>
                <a:cxn ang="0">
                  <a:pos x="290" y="87"/>
                </a:cxn>
                <a:cxn ang="0">
                  <a:pos x="281" y="91"/>
                </a:cxn>
                <a:cxn ang="0">
                  <a:pos x="272" y="96"/>
                </a:cxn>
                <a:cxn ang="0">
                  <a:pos x="262" y="103"/>
                </a:cxn>
                <a:cxn ang="0">
                  <a:pos x="252" y="110"/>
                </a:cxn>
                <a:cxn ang="0">
                  <a:pos x="251" y="103"/>
                </a:cxn>
                <a:cxn ang="0">
                  <a:pos x="247" y="97"/>
                </a:cxn>
                <a:cxn ang="0">
                  <a:pos x="231" y="108"/>
                </a:cxn>
                <a:cxn ang="0">
                  <a:pos x="240" y="122"/>
                </a:cxn>
                <a:cxn ang="0">
                  <a:pos x="252" y="120"/>
                </a:cxn>
                <a:cxn ang="0">
                  <a:pos x="253" y="124"/>
                </a:cxn>
                <a:cxn ang="0">
                  <a:pos x="244" y="131"/>
                </a:cxn>
                <a:cxn ang="0">
                  <a:pos x="249" y="154"/>
                </a:cxn>
                <a:cxn ang="0">
                  <a:pos x="244" y="158"/>
                </a:cxn>
                <a:cxn ang="0">
                  <a:pos x="252" y="165"/>
                </a:cxn>
                <a:cxn ang="0">
                  <a:pos x="254" y="172"/>
                </a:cxn>
                <a:cxn ang="0">
                  <a:pos x="250" y="183"/>
                </a:cxn>
                <a:cxn ang="0">
                  <a:pos x="242" y="193"/>
                </a:cxn>
                <a:cxn ang="0">
                  <a:pos x="240" y="201"/>
                </a:cxn>
                <a:cxn ang="0">
                  <a:pos x="235" y="207"/>
                </a:cxn>
                <a:cxn ang="0">
                  <a:pos x="227" y="214"/>
                </a:cxn>
                <a:cxn ang="0">
                  <a:pos x="220" y="220"/>
                </a:cxn>
                <a:cxn ang="0">
                  <a:pos x="214" y="222"/>
                </a:cxn>
                <a:cxn ang="0">
                  <a:pos x="208" y="223"/>
                </a:cxn>
                <a:cxn ang="0">
                  <a:pos x="199" y="227"/>
                </a:cxn>
                <a:cxn ang="0">
                  <a:pos x="191" y="234"/>
                </a:cxn>
                <a:cxn ang="0">
                  <a:pos x="189" y="227"/>
                </a:cxn>
                <a:cxn ang="0">
                  <a:pos x="182" y="227"/>
                </a:cxn>
                <a:cxn ang="0">
                  <a:pos x="174" y="220"/>
                </a:cxn>
                <a:cxn ang="0">
                  <a:pos x="161" y="219"/>
                </a:cxn>
                <a:cxn ang="0">
                  <a:pos x="153" y="219"/>
                </a:cxn>
                <a:cxn ang="0">
                  <a:pos x="145" y="227"/>
                </a:cxn>
                <a:cxn ang="0">
                  <a:pos x="135" y="222"/>
                </a:cxn>
                <a:cxn ang="0">
                  <a:pos x="128" y="211"/>
                </a:cxn>
                <a:cxn ang="0">
                  <a:pos x="132" y="199"/>
                </a:cxn>
                <a:cxn ang="0">
                  <a:pos x="125" y="183"/>
                </a:cxn>
                <a:cxn ang="0">
                  <a:pos x="116" y="176"/>
                </a:cxn>
                <a:cxn ang="0">
                  <a:pos x="95" y="186"/>
                </a:cxn>
                <a:cxn ang="0">
                  <a:pos x="83" y="186"/>
                </a:cxn>
                <a:cxn ang="0">
                  <a:pos x="69" y="184"/>
                </a:cxn>
                <a:cxn ang="0">
                  <a:pos x="61" y="180"/>
                </a:cxn>
                <a:cxn ang="0">
                  <a:pos x="44" y="168"/>
                </a:cxn>
                <a:cxn ang="0">
                  <a:pos x="27" y="155"/>
                </a:cxn>
                <a:cxn ang="0">
                  <a:pos x="31" y="143"/>
                </a:cxn>
                <a:cxn ang="0">
                  <a:pos x="30" y="130"/>
                </a:cxn>
                <a:cxn ang="0">
                  <a:pos x="14" y="126"/>
                </a:cxn>
                <a:cxn ang="0">
                  <a:pos x="8" y="115"/>
                </a:cxn>
                <a:cxn ang="0">
                  <a:pos x="5" y="101"/>
                </a:cxn>
                <a:cxn ang="0">
                  <a:pos x="26" y="92"/>
                </a:cxn>
                <a:cxn ang="0">
                  <a:pos x="37" y="68"/>
                </a:cxn>
                <a:cxn ang="0">
                  <a:pos x="50" y="50"/>
                </a:cxn>
                <a:cxn ang="0">
                  <a:pos x="73" y="35"/>
                </a:cxn>
                <a:cxn ang="0">
                  <a:pos x="92" y="54"/>
                </a:cxn>
                <a:cxn ang="0">
                  <a:pos x="117" y="75"/>
                </a:cxn>
                <a:cxn ang="0">
                  <a:pos x="161" y="88"/>
                </a:cxn>
                <a:cxn ang="0">
                  <a:pos x="186" y="84"/>
                </a:cxn>
                <a:cxn ang="0">
                  <a:pos x="201" y="65"/>
                </a:cxn>
                <a:cxn ang="0">
                  <a:pos x="232" y="53"/>
                </a:cxn>
                <a:cxn ang="0">
                  <a:pos x="229" y="45"/>
                </a:cxn>
                <a:cxn ang="0">
                  <a:pos x="245" y="15"/>
                </a:cxn>
                <a:cxn ang="0">
                  <a:pos x="290" y="32"/>
                </a:cxn>
                <a:cxn ang="0">
                  <a:pos x="316" y="41"/>
                </a:cxn>
                <a:cxn ang="0">
                  <a:pos x="301" y="79"/>
                </a:cxn>
              </a:cxnLst>
              <a:rect l="0" t="0" r="r" b="b"/>
              <a:pathLst>
                <a:path w="322" h="236">
                  <a:moveTo>
                    <a:pt x="298" y="84"/>
                  </a:moveTo>
                  <a:cubicBezTo>
                    <a:pt x="298" y="82"/>
                    <a:pt x="298" y="84"/>
                    <a:pt x="297" y="83"/>
                  </a:cubicBezTo>
                  <a:cubicBezTo>
                    <a:pt x="296" y="82"/>
                    <a:pt x="297" y="81"/>
                    <a:pt x="295" y="80"/>
                  </a:cubicBezTo>
                  <a:cubicBezTo>
                    <a:pt x="293" y="80"/>
                    <a:pt x="295" y="85"/>
                    <a:pt x="293" y="84"/>
                  </a:cubicBezTo>
                  <a:cubicBezTo>
                    <a:pt x="291" y="84"/>
                    <a:pt x="292" y="86"/>
                    <a:pt x="290" y="87"/>
                  </a:cubicBezTo>
                  <a:cubicBezTo>
                    <a:pt x="289" y="88"/>
                    <a:pt x="290" y="87"/>
                    <a:pt x="288" y="87"/>
                  </a:cubicBezTo>
                  <a:cubicBezTo>
                    <a:pt x="287" y="88"/>
                    <a:pt x="285" y="86"/>
                    <a:pt x="285" y="88"/>
                  </a:cubicBezTo>
                  <a:cubicBezTo>
                    <a:pt x="285" y="90"/>
                    <a:pt x="287" y="90"/>
                    <a:pt x="286" y="91"/>
                  </a:cubicBezTo>
                  <a:cubicBezTo>
                    <a:pt x="285" y="92"/>
                    <a:pt x="285" y="91"/>
                    <a:pt x="284" y="91"/>
                  </a:cubicBezTo>
                  <a:cubicBezTo>
                    <a:pt x="283" y="92"/>
                    <a:pt x="282" y="91"/>
                    <a:pt x="281" y="91"/>
                  </a:cubicBezTo>
                  <a:cubicBezTo>
                    <a:pt x="280" y="91"/>
                    <a:pt x="280" y="88"/>
                    <a:pt x="279" y="89"/>
                  </a:cubicBezTo>
                  <a:cubicBezTo>
                    <a:pt x="278" y="90"/>
                    <a:pt x="279" y="89"/>
                    <a:pt x="278" y="90"/>
                  </a:cubicBezTo>
                  <a:cubicBezTo>
                    <a:pt x="277" y="91"/>
                    <a:pt x="278" y="91"/>
                    <a:pt x="277" y="92"/>
                  </a:cubicBezTo>
                  <a:cubicBezTo>
                    <a:pt x="276" y="93"/>
                    <a:pt x="275" y="95"/>
                    <a:pt x="274" y="95"/>
                  </a:cubicBezTo>
                  <a:cubicBezTo>
                    <a:pt x="272" y="95"/>
                    <a:pt x="273" y="96"/>
                    <a:pt x="272" y="96"/>
                  </a:cubicBezTo>
                  <a:cubicBezTo>
                    <a:pt x="271" y="96"/>
                    <a:pt x="272" y="97"/>
                    <a:pt x="271" y="97"/>
                  </a:cubicBezTo>
                  <a:cubicBezTo>
                    <a:pt x="269" y="98"/>
                    <a:pt x="270" y="98"/>
                    <a:pt x="269" y="98"/>
                  </a:cubicBezTo>
                  <a:cubicBezTo>
                    <a:pt x="268" y="98"/>
                    <a:pt x="267" y="100"/>
                    <a:pt x="266" y="101"/>
                  </a:cubicBezTo>
                  <a:cubicBezTo>
                    <a:pt x="266" y="102"/>
                    <a:pt x="266" y="102"/>
                    <a:pt x="266" y="102"/>
                  </a:cubicBezTo>
                  <a:cubicBezTo>
                    <a:pt x="264" y="104"/>
                    <a:pt x="263" y="102"/>
                    <a:pt x="262" y="103"/>
                  </a:cubicBezTo>
                  <a:cubicBezTo>
                    <a:pt x="261" y="104"/>
                    <a:pt x="261" y="102"/>
                    <a:pt x="260" y="104"/>
                  </a:cubicBezTo>
                  <a:cubicBezTo>
                    <a:pt x="260" y="105"/>
                    <a:pt x="258" y="104"/>
                    <a:pt x="257" y="105"/>
                  </a:cubicBezTo>
                  <a:cubicBezTo>
                    <a:pt x="256" y="106"/>
                    <a:pt x="255" y="106"/>
                    <a:pt x="254" y="108"/>
                  </a:cubicBezTo>
                  <a:cubicBezTo>
                    <a:pt x="254" y="110"/>
                    <a:pt x="252" y="109"/>
                    <a:pt x="252" y="109"/>
                  </a:cubicBezTo>
                  <a:cubicBezTo>
                    <a:pt x="252" y="109"/>
                    <a:pt x="253" y="110"/>
                    <a:pt x="252" y="110"/>
                  </a:cubicBezTo>
                  <a:cubicBezTo>
                    <a:pt x="250" y="110"/>
                    <a:pt x="249" y="112"/>
                    <a:pt x="249" y="110"/>
                  </a:cubicBezTo>
                  <a:cubicBezTo>
                    <a:pt x="249" y="108"/>
                    <a:pt x="249" y="110"/>
                    <a:pt x="250" y="109"/>
                  </a:cubicBezTo>
                  <a:cubicBezTo>
                    <a:pt x="251" y="107"/>
                    <a:pt x="251" y="109"/>
                    <a:pt x="252" y="108"/>
                  </a:cubicBezTo>
                  <a:cubicBezTo>
                    <a:pt x="252" y="106"/>
                    <a:pt x="250" y="105"/>
                    <a:pt x="250" y="105"/>
                  </a:cubicBezTo>
                  <a:cubicBezTo>
                    <a:pt x="249" y="105"/>
                    <a:pt x="251" y="104"/>
                    <a:pt x="251" y="103"/>
                  </a:cubicBezTo>
                  <a:cubicBezTo>
                    <a:pt x="250" y="103"/>
                    <a:pt x="252" y="103"/>
                    <a:pt x="254" y="100"/>
                  </a:cubicBezTo>
                  <a:cubicBezTo>
                    <a:pt x="255" y="98"/>
                    <a:pt x="255" y="98"/>
                    <a:pt x="254" y="97"/>
                  </a:cubicBezTo>
                  <a:cubicBezTo>
                    <a:pt x="252" y="95"/>
                    <a:pt x="253" y="95"/>
                    <a:pt x="252" y="95"/>
                  </a:cubicBezTo>
                  <a:cubicBezTo>
                    <a:pt x="251" y="96"/>
                    <a:pt x="250" y="94"/>
                    <a:pt x="249" y="95"/>
                  </a:cubicBezTo>
                  <a:cubicBezTo>
                    <a:pt x="247" y="96"/>
                    <a:pt x="249" y="96"/>
                    <a:pt x="247" y="97"/>
                  </a:cubicBezTo>
                  <a:cubicBezTo>
                    <a:pt x="246" y="99"/>
                    <a:pt x="247" y="100"/>
                    <a:pt x="245" y="100"/>
                  </a:cubicBezTo>
                  <a:cubicBezTo>
                    <a:pt x="244" y="101"/>
                    <a:pt x="239" y="103"/>
                    <a:pt x="239" y="105"/>
                  </a:cubicBezTo>
                  <a:cubicBezTo>
                    <a:pt x="239" y="107"/>
                    <a:pt x="238" y="108"/>
                    <a:pt x="236" y="108"/>
                  </a:cubicBezTo>
                  <a:cubicBezTo>
                    <a:pt x="235" y="107"/>
                    <a:pt x="235" y="110"/>
                    <a:pt x="234" y="108"/>
                  </a:cubicBezTo>
                  <a:cubicBezTo>
                    <a:pt x="233" y="107"/>
                    <a:pt x="231" y="107"/>
                    <a:pt x="231" y="108"/>
                  </a:cubicBezTo>
                  <a:cubicBezTo>
                    <a:pt x="231" y="109"/>
                    <a:pt x="230" y="110"/>
                    <a:pt x="231" y="112"/>
                  </a:cubicBezTo>
                  <a:cubicBezTo>
                    <a:pt x="231" y="114"/>
                    <a:pt x="232" y="114"/>
                    <a:pt x="233" y="114"/>
                  </a:cubicBezTo>
                  <a:cubicBezTo>
                    <a:pt x="233" y="115"/>
                    <a:pt x="235" y="115"/>
                    <a:pt x="236" y="115"/>
                  </a:cubicBezTo>
                  <a:cubicBezTo>
                    <a:pt x="237" y="114"/>
                    <a:pt x="239" y="117"/>
                    <a:pt x="238" y="118"/>
                  </a:cubicBezTo>
                  <a:cubicBezTo>
                    <a:pt x="237" y="119"/>
                    <a:pt x="238" y="122"/>
                    <a:pt x="240" y="122"/>
                  </a:cubicBezTo>
                  <a:cubicBezTo>
                    <a:pt x="243" y="122"/>
                    <a:pt x="243" y="122"/>
                    <a:pt x="243" y="121"/>
                  </a:cubicBezTo>
                  <a:cubicBezTo>
                    <a:pt x="242" y="120"/>
                    <a:pt x="244" y="120"/>
                    <a:pt x="245" y="119"/>
                  </a:cubicBezTo>
                  <a:cubicBezTo>
                    <a:pt x="245" y="117"/>
                    <a:pt x="248" y="117"/>
                    <a:pt x="249" y="118"/>
                  </a:cubicBezTo>
                  <a:cubicBezTo>
                    <a:pt x="249" y="118"/>
                    <a:pt x="249" y="119"/>
                    <a:pt x="250" y="119"/>
                  </a:cubicBezTo>
                  <a:cubicBezTo>
                    <a:pt x="251" y="118"/>
                    <a:pt x="250" y="119"/>
                    <a:pt x="252" y="120"/>
                  </a:cubicBezTo>
                  <a:cubicBezTo>
                    <a:pt x="255" y="120"/>
                    <a:pt x="253" y="118"/>
                    <a:pt x="255" y="119"/>
                  </a:cubicBezTo>
                  <a:cubicBezTo>
                    <a:pt x="255" y="120"/>
                    <a:pt x="258" y="120"/>
                    <a:pt x="257" y="121"/>
                  </a:cubicBezTo>
                  <a:cubicBezTo>
                    <a:pt x="255" y="123"/>
                    <a:pt x="258" y="123"/>
                    <a:pt x="256" y="124"/>
                  </a:cubicBezTo>
                  <a:cubicBezTo>
                    <a:pt x="254" y="125"/>
                    <a:pt x="255" y="123"/>
                    <a:pt x="254" y="123"/>
                  </a:cubicBezTo>
                  <a:cubicBezTo>
                    <a:pt x="253" y="124"/>
                    <a:pt x="254" y="122"/>
                    <a:pt x="253" y="124"/>
                  </a:cubicBezTo>
                  <a:cubicBezTo>
                    <a:pt x="251" y="125"/>
                    <a:pt x="251" y="124"/>
                    <a:pt x="250" y="125"/>
                  </a:cubicBezTo>
                  <a:cubicBezTo>
                    <a:pt x="248" y="126"/>
                    <a:pt x="248" y="127"/>
                    <a:pt x="248" y="127"/>
                  </a:cubicBezTo>
                  <a:cubicBezTo>
                    <a:pt x="247" y="127"/>
                    <a:pt x="247" y="129"/>
                    <a:pt x="246" y="129"/>
                  </a:cubicBezTo>
                  <a:cubicBezTo>
                    <a:pt x="244" y="130"/>
                    <a:pt x="245" y="128"/>
                    <a:pt x="244" y="128"/>
                  </a:cubicBezTo>
                  <a:cubicBezTo>
                    <a:pt x="243" y="129"/>
                    <a:pt x="245" y="130"/>
                    <a:pt x="244" y="131"/>
                  </a:cubicBezTo>
                  <a:cubicBezTo>
                    <a:pt x="243" y="131"/>
                    <a:pt x="244" y="132"/>
                    <a:pt x="242" y="132"/>
                  </a:cubicBezTo>
                  <a:cubicBezTo>
                    <a:pt x="241" y="133"/>
                    <a:pt x="237" y="139"/>
                    <a:pt x="239" y="138"/>
                  </a:cubicBezTo>
                  <a:cubicBezTo>
                    <a:pt x="242" y="138"/>
                    <a:pt x="240" y="140"/>
                    <a:pt x="243" y="141"/>
                  </a:cubicBezTo>
                  <a:cubicBezTo>
                    <a:pt x="246" y="142"/>
                    <a:pt x="245" y="146"/>
                    <a:pt x="247" y="149"/>
                  </a:cubicBezTo>
                  <a:cubicBezTo>
                    <a:pt x="249" y="152"/>
                    <a:pt x="247" y="152"/>
                    <a:pt x="249" y="154"/>
                  </a:cubicBezTo>
                  <a:cubicBezTo>
                    <a:pt x="251" y="155"/>
                    <a:pt x="250" y="155"/>
                    <a:pt x="251" y="157"/>
                  </a:cubicBezTo>
                  <a:cubicBezTo>
                    <a:pt x="253" y="158"/>
                    <a:pt x="254" y="160"/>
                    <a:pt x="252" y="159"/>
                  </a:cubicBezTo>
                  <a:cubicBezTo>
                    <a:pt x="249" y="158"/>
                    <a:pt x="249" y="159"/>
                    <a:pt x="248" y="158"/>
                  </a:cubicBezTo>
                  <a:cubicBezTo>
                    <a:pt x="247" y="158"/>
                    <a:pt x="248" y="157"/>
                    <a:pt x="247" y="157"/>
                  </a:cubicBezTo>
                  <a:cubicBezTo>
                    <a:pt x="246" y="156"/>
                    <a:pt x="245" y="158"/>
                    <a:pt x="244" y="158"/>
                  </a:cubicBezTo>
                  <a:cubicBezTo>
                    <a:pt x="243" y="157"/>
                    <a:pt x="242" y="154"/>
                    <a:pt x="242" y="155"/>
                  </a:cubicBezTo>
                  <a:cubicBezTo>
                    <a:pt x="241" y="156"/>
                    <a:pt x="244" y="159"/>
                    <a:pt x="246" y="157"/>
                  </a:cubicBezTo>
                  <a:cubicBezTo>
                    <a:pt x="246" y="157"/>
                    <a:pt x="248" y="158"/>
                    <a:pt x="247" y="158"/>
                  </a:cubicBezTo>
                  <a:cubicBezTo>
                    <a:pt x="247" y="159"/>
                    <a:pt x="248" y="159"/>
                    <a:pt x="250" y="161"/>
                  </a:cubicBezTo>
                  <a:cubicBezTo>
                    <a:pt x="252" y="163"/>
                    <a:pt x="254" y="165"/>
                    <a:pt x="252" y="165"/>
                  </a:cubicBezTo>
                  <a:cubicBezTo>
                    <a:pt x="251" y="165"/>
                    <a:pt x="248" y="167"/>
                    <a:pt x="248" y="168"/>
                  </a:cubicBezTo>
                  <a:cubicBezTo>
                    <a:pt x="248" y="169"/>
                    <a:pt x="246" y="167"/>
                    <a:pt x="245" y="169"/>
                  </a:cubicBezTo>
                  <a:cubicBezTo>
                    <a:pt x="245" y="170"/>
                    <a:pt x="246" y="168"/>
                    <a:pt x="246" y="169"/>
                  </a:cubicBezTo>
                  <a:cubicBezTo>
                    <a:pt x="247" y="172"/>
                    <a:pt x="249" y="167"/>
                    <a:pt x="251" y="170"/>
                  </a:cubicBezTo>
                  <a:cubicBezTo>
                    <a:pt x="253" y="172"/>
                    <a:pt x="255" y="171"/>
                    <a:pt x="254" y="172"/>
                  </a:cubicBezTo>
                  <a:cubicBezTo>
                    <a:pt x="251" y="174"/>
                    <a:pt x="253" y="172"/>
                    <a:pt x="253" y="175"/>
                  </a:cubicBezTo>
                  <a:cubicBezTo>
                    <a:pt x="254" y="178"/>
                    <a:pt x="250" y="176"/>
                    <a:pt x="252" y="177"/>
                  </a:cubicBezTo>
                  <a:cubicBezTo>
                    <a:pt x="253" y="178"/>
                    <a:pt x="251" y="178"/>
                    <a:pt x="252" y="179"/>
                  </a:cubicBezTo>
                  <a:cubicBezTo>
                    <a:pt x="252" y="180"/>
                    <a:pt x="250" y="179"/>
                    <a:pt x="251" y="181"/>
                  </a:cubicBezTo>
                  <a:cubicBezTo>
                    <a:pt x="252" y="183"/>
                    <a:pt x="251" y="182"/>
                    <a:pt x="250" y="183"/>
                  </a:cubicBezTo>
                  <a:cubicBezTo>
                    <a:pt x="250" y="184"/>
                    <a:pt x="250" y="180"/>
                    <a:pt x="249" y="183"/>
                  </a:cubicBezTo>
                  <a:cubicBezTo>
                    <a:pt x="248" y="186"/>
                    <a:pt x="246" y="186"/>
                    <a:pt x="246" y="187"/>
                  </a:cubicBezTo>
                  <a:cubicBezTo>
                    <a:pt x="247" y="188"/>
                    <a:pt x="245" y="191"/>
                    <a:pt x="244" y="192"/>
                  </a:cubicBezTo>
                  <a:cubicBezTo>
                    <a:pt x="243" y="192"/>
                    <a:pt x="245" y="193"/>
                    <a:pt x="243" y="194"/>
                  </a:cubicBezTo>
                  <a:cubicBezTo>
                    <a:pt x="242" y="194"/>
                    <a:pt x="243" y="192"/>
                    <a:pt x="242" y="193"/>
                  </a:cubicBezTo>
                  <a:cubicBezTo>
                    <a:pt x="240" y="193"/>
                    <a:pt x="242" y="193"/>
                    <a:pt x="242" y="194"/>
                  </a:cubicBezTo>
                  <a:cubicBezTo>
                    <a:pt x="243" y="196"/>
                    <a:pt x="244" y="195"/>
                    <a:pt x="242" y="195"/>
                  </a:cubicBezTo>
                  <a:cubicBezTo>
                    <a:pt x="241" y="196"/>
                    <a:pt x="240" y="198"/>
                    <a:pt x="241" y="197"/>
                  </a:cubicBezTo>
                  <a:cubicBezTo>
                    <a:pt x="243" y="197"/>
                    <a:pt x="240" y="199"/>
                    <a:pt x="241" y="201"/>
                  </a:cubicBezTo>
                  <a:cubicBezTo>
                    <a:pt x="242" y="202"/>
                    <a:pt x="241" y="203"/>
                    <a:pt x="240" y="201"/>
                  </a:cubicBezTo>
                  <a:cubicBezTo>
                    <a:pt x="239" y="200"/>
                    <a:pt x="238" y="201"/>
                    <a:pt x="239" y="202"/>
                  </a:cubicBezTo>
                  <a:cubicBezTo>
                    <a:pt x="239" y="202"/>
                    <a:pt x="241" y="202"/>
                    <a:pt x="239" y="203"/>
                  </a:cubicBezTo>
                  <a:cubicBezTo>
                    <a:pt x="238" y="204"/>
                    <a:pt x="238" y="202"/>
                    <a:pt x="237" y="203"/>
                  </a:cubicBezTo>
                  <a:cubicBezTo>
                    <a:pt x="237" y="204"/>
                    <a:pt x="239" y="204"/>
                    <a:pt x="238" y="205"/>
                  </a:cubicBezTo>
                  <a:cubicBezTo>
                    <a:pt x="236" y="206"/>
                    <a:pt x="236" y="208"/>
                    <a:pt x="235" y="207"/>
                  </a:cubicBezTo>
                  <a:cubicBezTo>
                    <a:pt x="234" y="206"/>
                    <a:pt x="234" y="208"/>
                    <a:pt x="234" y="207"/>
                  </a:cubicBezTo>
                  <a:cubicBezTo>
                    <a:pt x="233" y="206"/>
                    <a:pt x="233" y="208"/>
                    <a:pt x="233" y="208"/>
                  </a:cubicBezTo>
                  <a:cubicBezTo>
                    <a:pt x="234" y="209"/>
                    <a:pt x="232" y="211"/>
                    <a:pt x="231" y="212"/>
                  </a:cubicBezTo>
                  <a:cubicBezTo>
                    <a:pt x="230" y="213"/>
                    <a:pt x="231" y="211"/>
                    <a:pt x="229" y="212"/>
                  </a:cubicBezTo>
                  <a:cubicBezTo>
                    <a:pt x="228" y="214"/>
                    <a:pt x="228" y="212"/>
                    <a:pt x="227" y="214"/>
                  </a:cubicBezTo>
                  <a:cubicBezTo>
                    <a:pt x="226" y="215"/>
                    <a:pt x="225" y="215"/>
                    <a:pt x="226" y="215"/>
                  </a:cubicBezTo>
                  <a:cubicBezTo>
                    <a:pt x="227" y="216"/>
                    <a:pt x="225" y="216"/>
                    <a:pt x="225" y="217"/>
                  </a:cubicBezTo>
                  <a:cubicBezTo>
                    <a:pt x="225" y="218"/>
                    <a:pt x="224" y="218"/>
                    <a:pt x="222" y="219"/>
                  </a:cubicBezTo>
                  <a:cubicBezTo>
                    <a:pt x="221" y="220"/>
                    <a:pt x="221" y="218"/>
                    <a:pt x="220" y="218"/>
                  </a:cubicBezTo>
                  <a:cubicBezTo>
                    <a:pt x="220" y="218"/>
                    <a:pt x="221" y="220"/>
                    <a:pt x="220" y="220"/>
                  </a:cubicBezTo>
                  <a:cubicBezTo>
                    <a:pt x="219" y="219"/>
                    <a:pt x="218" y="218"/>
                    <a:pt x="217" y="220"/>
                  </a:cubicBezTo>
                  <a:cubicBezTo>
                    <a:pt x="216" y="221"/>
                    <a:pt x="216" y="218"/>
                    <a:pt x="215" y="219"/>
                  </a:cubicBezTo>
                  <a:cubicBezTo>
                    <a:pt x="214" y="219"/>
                    <a:pt x="216" y="220"/>
                    <a:pt x="215" y="221"/>
                  </a:cubicBezTo>
                  <a:cubicBezTo>
                    <a:pt x="214" y="221"/>
                    <a:pt x="214" y="219"/>
                    <a:pt x="214" y="220"/>
                  </a:cubicBezTo>
                  <a:cubicBezTo>
                    <a:pt x="213" y="221"/>
                    <a:pt x="214" y="221"/>
                    <a:pt x="214" y="222"/>
                  </a:cubicBezTo>
                  <a:cubicBezTo>
                    <a:pt x="213" y="222"/>
                    <a:pt x="213" y="222"/>
                    <a:pt x="212" y="222"/>
                  </a:cubicBezTo>
                  <a:cubicBezTo>
                    <a:pt x="211" y="221"/>
                    <a:pt x="212" y="221"/>
                    <a:pt x="211" y="220"/>
                  </a:cubicBezTo>
                  <a:cubicBezTo>
                    <a:pt x="210" y="219"/>
                    <a:pt x="210" y="217"/>
                    <a:pt x="209" y="218"/>
                  </a:cubicBezTo>
                  <a:cubicBezTo>
                    <a:pt x="209" y="218"/>
                    <a:pt x="210" y="221"/>
                    <a:pt x="210" y="222"/>
                  </a:cubicBezTo>
                  <a:cubicBezTo>
                    <a:pt x="209" y="224"/>
                    <a:pt x="209" y="222"/>
                    <a:pt x="208" y="223"/>
                  </a:cubicBezTo>
                  <a:cubicBezTo>
                    <a:pt x="208" y="224"/>
                    <a:pt x="207" y="222"/>
                    <a:pt x="207" y="224"/>
                  </a:cubicBezTo>
                  <a:cubicBezTo>
                    <a:pt x="207" y="226"/>
                    <a:pt x="206" y="223"/>
                    <a:pt x="205" y="225"/>
                  </a:cubicBezTo>
                  <a:cubicBezTo>
                    <a:pt x="204" y="226"/>
                    <a:pt x="204" y="224"/>
                    <a:pt x="203" y="225"/>
                  </a:cubicBezTo>
                  <a:cubicBezTo>
                    <a:pt x="202" y="227"/>
                    <a:pt x="203" y="226"/>
                    <a:pt x="202" y="225"/>
                  </a:cubicBezTo>
                  <a:cubicBezTo>
                    <a:pt x="200" y="225"/>
                    <a:pt x="202" y="226"/>
                    <a:pt x="199" y="227"/>
                  </a:cubicBezTo>
                  <a:cubicBezTo>
                    <a:pt x="196" y="228"/>
                    <a:pt x="197" y="227"/>
                    <a:pt x="195" y="228"/>
                  </a:cubicBezTo>
                  <a:cubicBezTo>
                    <a:pt x="193" y="229"/>
                    <a:pt x="192" y="230"/>
                    <a:pt x="192" y="231"/>
                  </a:cubicBezTo>
                  <a:cubicBezTo>
                    <a:pt x="192" y="232"/>
                    <a:pt x="193" y="230"/>
                    <a:pt x="193" y="232"/>
                  </a:cubicBezTo>
                  <a:cubicBezTo>
                    <a:pt x="193" y="234"/>
                    <a:pt x="195" y="234"/>
                    <a:pt x="192" y="235"/>
                  </a:cubicBezTo>
                  <a:cubicBezTo>
                    <a:pt x="190" y="236"/>
                    <a:pt x="191" y="235"/>
                    <a:pt x="191" y="234"/>
                  </a:cubicBezTo>
                  <a:cubicBezTo>
                    <a:pt x="190" y="233"/>
                    <a:pt x="189" y="233"/>
                    <a:pt x="190" y="232"/>
                  </a:cubicBezTo>
                  <a:cubicBezTo>
                    <a:pt x="190" y="231"/>
                    <a:pt x="189" y="232"/>
                    <a:pt x="189" y="230"/>
                  </a:cubicBezTo>
                  <a:cubicBezTo>
                    <a:pt x="190" y="228"/>
                    <a:pt x="191" y="228"/>
                    <a:pt x="190" y="227"/>
                  </a:cubicBezTo>
                  <a:cubicBezTo>
                    <a:pt x="190" y="227"/>
                    <a:pt x="190" y="228"/>
                    <a:pt x="189" y="227"/>
                  </a:cubicBezTo>
                  <a:cubicBezTo>
                    <a:pt x="188" y="225"/>
                    <a:pt x="188" y="226"/>
                    <a:pt x="189" y="227"/>
                  </a:cubicBezTo>
                  <a:cubicBezTo>
                    <a:pt x="189" y="228"/>
                    <a:pt x="188" y="227"/>
                    <a:pt x="187" y="228"/>
                  </a:cubicBezTo>
                  <a:cubicBezTo>
                    <a:pt x="185" y="228"/>
                    <a:pt x="188" y="226"/>
                    <a:pt x="186" y="226"/>
                  </a:cubicBezTo>
                  <a:cubicBezTo>
                    <a:pt x="184" y="226"/>
                    <a:pt x="184" y="224"/>
                    <a:pt x="183" y="225"/>
                  </a:cubicBezTo>
                  <a:cubicBezTo>
                    <a:pt x="183" y="226"/>
                    <a:pt x="184" y="226"/>
                    <a:pt x="183" y="227"/>
                  </a:cubicBezTo>
                  <a:cubicBezTo>
                    <a:pt x="183" y="227"/>
                    <a:pt x="182" y="225"/>
                    <a:pt x="182" y="227"/>
                  </a:cubicBezTo>
                  <a:cubicBezTo>
                    <a:pt x="182" y="228"/>
                    <a:pt x="181" y="227"/>
                    <a:pt x="181" y="227"/>
                  </a:cubicBezTo>
                  <a:cubicBezTo>
                    <a:pt x="179" y="226"/>
                    <a:pt x="178" y="227"/>
                    <a:pt x="177" y="226"/>
                  </a:cubicBezTo>
                  <a:cubicBezTo>
                    <a:pt x="177" y="225"/>
                    <a:pt x="176" y="226"/>
                    <a:pt x="176" y="225"/>
                  </a:cubicBezTo>
                  <a:cubicBezTo>
                    <a:pt x="175" y="223"/>
                    <a:pt x="174" y="224"/>
                    <a:pt x="174" y="223"/>
                  </a:cubicBezTo>
                  <a:cubicBezTo>
                    <a:pt x="174" y="221"/>
                    <a:pt x="172" y="222"/>
                    <a:pt x="174" y="220"/>
                  </a:cubicBezTo>
                  <a:cubicBezTo>
                    <a:pt x="175" y="218"/>
                    <a:pt x="174" y="218"/>
                    <a:pt x="173" y="218"/>
                  </a:cubicBezTo>
                  <a:cubicBezTo>
                    <a:pt x="171" y="219"/>
                    <a:pt x="172" y="217"/>
                    <a:pt x="170" y="218"/>
                  </a:cubicBezTo>
                  <a:cubicBezTo>
                    <a:pt x="168" y="218"/>
                    <a:pt x="167" y="214"/>
                    <a:pt x="166" y="215"/>
                  </a:cubicBezTo>
                  <a:cubicBezTo>
                    <a:pt x="165" y="217"/>
                    <a:pt x="164" y="216"/>
                    <a:pt x="164" y="217"/>
                  </a:cubicBezTo>
                  <a:cubicBezTo>
                    <a:pt x="165" y="218"/>
                    <a:pt x="162" y="220"/>
                    <a:pt x="161" y="219"/>
                  </a:cubicBezTo>
                  <a:cubicBezTo>
                    <a:pt x="161" y="218"/>
                    <a:pt x="160" y="218"/>
                    <a:pt x="160" y="220"/>
                  </a:cubicBezTo>
                  <a:cubicBezTo>
                    <a:pt x="160" y="222"/>
                    <a:pt x="159" y="220"/>
                    <a:pt x="158" y="219"/>
                  </a:cubicBezTo>
                  <a:cubicBezTo>
                    <a:pt x="158" y="219"/>
                    <a:pt x="158" y="220"/>
                    <a:pt x="157" y="219"/>
                  </a:cubicBezTo>
                  <a:cubicBezTo>
                    <a:pt x="156" y="217"/>
                    <a:pt x="156" y="221"/>
                    <a:pt x="155" y="221"/>
                  </a:cubicBezTo>
                  <a:cubicBezTo>
                    <a:pt x="154" y="221"/>
                    <a:pt x="155" y="220"/>
                    <a:pt x="153" y="219"/>
                  </a:cubicBezTo>
                  <a:cubicBezTo>
                    <a:pt x="151" y="218"/>
                    <a:pt x="152" y="221"/>
                    <a:pt x="150" y="221"/>
                  </a:cubicBezTo>
                  <a:cubicBezTo>
                    <a:pt x="149" y="221"/>
                    <a:pt x="146" y="221"/>
                    <a:pt x="148" y="224"/>
                  </a:cubicBezTo>
                  <a:cubicBezTo>
                    <a:pt x="149" y="228"/>
                    <a:pt x="148" y="227"/>
                    <a:pt x="148" y="228"/>
                  </a:cubicBezTo>
                  <a:cubicBezTo>
                    <a:pt x="149" y="229"/>
                    <a:pt x="148" y="230"/>
                    <a:pt x="148" y="229"/>
                  </a:cubicBezTo>
                  <a:cubicBezTo>
                    <a:pt x="147" y="228"/>
                    <a:pt x="146" y="231"/>
                    <a:pt x="145" y="227"/>
                  </a:cubicBezTo>
                  <a:cubicBezTo>
                    <a:pt x="145" y="226"/>
                    <a:pt x="145" y="224"/>
                    <a:pt x="143" y="226"/>
                  </a:cubicBezTo>
                  <a:cubicBezTo>
                    <a:pt x="141" y="229"/>
                    <a:pt x="141" y="227"/>
                    <a:pt x="140" y="227"/>
                  </a:cubicBezTo>
                  <a:cubicBezTo>
                    <a:pt x="139" y="228"/>
                    <a:pt x="140" y="226"/>
                    <a:pt x="139" y="226"/>
                  </a:cubicBezTo>
                  <a:cubicBezTo>
                    <a:pt x="138" y="225"/>
                    <a:pt x="139" y="224"/>
                    <a:pt x="138" y="223"/>
                  </a:cubicBezTo>
                  <a:cubicBezTo>
                    <a:pt x="137" y="223"/>
                    <a:pt x="134" y="224"/>
                    <a:pt x="135" y="222"/>
                  </a:cubicBezTo>
                  <a:cubicBezTo>
                    <a:pt x="136" y="219"/>
                    <a:pt x="135" y="220"/>
                    <a:pt x="135" y="218"/>
                  </a:cubicBezTo>
                  <a:cubicBezTo>
                    <a:pt x="136" y="217"/>
                    <a:pt x="138" y="217"/>
                    <a:pt x="135" y="217"/>
                  </a:cubicBezTo>
                  <a:cubicBezTo>
                    <a:pt x="132" y="217"/>
                    <a:pt x="133" y="215"/>
                    <a:pt x="132" y="213"/>
                  </a:cubicBezTo>
                  <a:cubicBezTo>
                    <a:pt x="131" y="211"/>
                    <a:pt x="134" y="209"/>
                    <a:pt x="132" y="210"/>
                  </a:cubicBezTo>
                  <a:cubicBezTo>
                    <a:pt x="131" y="211"/>
                    <a:pt x="130" y="209"/>
                    <a:pt x="128" y="211"/>
                  </a:cubicBezTo>
                  <a:cubicBezTo>
                    <a:pt x="126" y="212"/>
                    <a:pt x="126" y="211"/>
                    <a:pt x="127" y="210"/>
                  </a:cubicBezTo>
                  <a:cubicBezTo>
                    <a:pt x="128" y="209"/>
                    <a:pt x="124" y="207"/>
                    <a:pt x="127" y="206"/>
                  </a:cubicBezTo>
                  <a:cubicBezTo>
                    <a:pt x="128" y="205"/>
                    <a:pt x="126" y="203"/>
                    <a:pt x="128" y="202"/>
                  </a:cubicBezTo>
                  <a:cubicBezTo>
                    <a:pt x="130" y="202"/>
                    <a:pt x="129" y="200"/>
                    <a:pt x="130" y="200"/>
                  </a:cubicBezTo>
                  <a:cubicBezTo>
                    <a:pt x="131" y="201"/>
                    <a:pt x="130" y="199"/>
                    <a:pt x="132" y="199"/>
                  </a:cubicBezTo>
                  <a:cubicBezTo>
                    <a:pt x="133" y="199"/>
                    <a:pt x="131" y="197"/>
                    <a:pt x="132" y="194"/>
                  </a:cubicBezTo>
                  <a:cubicBezTo>
                    <a:pt x="133" y="191"/>
                    <a:pt x="131" y="190"/>
                    <a:pt x="132" y="189"/>
                  </a:cubicBezTo>
                  <a:cubicBezTo>
                    <a:pt x="133" y="188"/>
                    <a:pt x="132" y="186"/>
                    <a:pt x="131" y="187"/>
                  </a:cubicBezTo>
                  <a:cubicBezTo>
                    <a:pt x="129" y="188"/>
                    <a:pt x="131" y="184"/>
                    <a:pt x="128" y="182"/>
                  </a:cubicBezTo>
                  <a:cubicBezTo>
                    <a:pt x="125" y="179"/>
                    <a:pt x="126" y="182"/>
                    <a:pt x="125" y="183"/>
                  </a:cubicBezTo>
                  <a:cubicBezTo>
                    <a:pt x="124" y="182"/>
                    <a:pt x="124" y="181"/>
                    <a:pt x="121" y="182"/>
                  </a:cubicBezTo>
                  <a:cubicBezTo>
                    <a:pt x="117" y="182"/>
                    <a:pt x="122" y="181"/>
                    <a:pt x="121" y="178"/>
                  </a:cubicBezTo>
                  <a:cubicBezTo>
                    <a:pt x="121" y="176"/>
                    <a:pt x="118" y="179"/>
                    <a:pt x="120" y="177"/>
                  </a:cubicBezTo>
                  <a:cubicBezTo>
                    <a:pt x="121" y="175"/>
                    <a:pt x="120" y="177"/>
                    <a:pt x="119" y="175"/>
                  </a:cubicBezTo>
                  <a:cubicBezTo>
                    <a:pt x="119" y="174"/>
                    <a:pt x="116" y="175"/>
                    <a:pt x="116" y="176"/>
                  </a:cubicBezTo>
                  <a:cubicBezTo>
                    <a:pt x="115" y="177"/>
                    <a:pt x="114" y="177"/>
                    <a:pt x="112" y="176"/>
                  </a:cubicBezTo>
                  <a:cubicBezTo>
                    <a:pt x="111" y="175"/>
                    <a:pt x="110" y="176"/>
                    <a:pt x="108" y="178"/>
                  </a:cubicBezTo>
                  <a:cubicBezTo>
                    <a:pt x="106" y="180"/>
                    <a:pt x="104" y="179"/>
                    <a:pt x="103" y="181"/>
                  </a:cubicBezTo>
                  <a:cubicBezTo>
                    <a:pt x="103" y="183"/>
                    <a:pt x="101" y="182"/>
                    <a:pt x="101" y="184"/>
                  </a:cubicBezTo>
                  <a:cubicBezTo>
                    <a:pt x="101" y="185"/>
                    <a:pt x="99" y="186"/>
                    <a:pt x="95" y="186"/>
                  </a:cubicBezTo>
                  <a:cubicBezTo>
                    <a:pt x="96" y="184"/>
                    <a:pt x="95" y="184"/>
                    <a:pt x="94" y="184"/>
                  </a:cubicBezTo>
                  <a:cubicBezTo>
                    <a:pt x="93" y="183"/>
                    <a:pt x="93" y="185"/>
                    <a:pt x="92" y="184"/>
                  </a:cubicBezTo>
                  <a:cubicBezTo>
                    <a:pt x="91" y="183"/>
                    <a:pt x="88" y="184"/>
                    <a:pt x="89" y="183"/>
                  </a:cubicBezTo>
                  <a:cubicBezTo>
                    <a:pt x="90" y="182"/>
                    <a:pt x="86" y="181"/>
                    <a:pt x="85" y="184"/>
                  </a:cubicBezTo>
                  <a:cubicBezTo>
                    <a:pt x="84" y="186"/>
                    <a:pt x="83" y="184"/>
                    <a:pt x="83" y="186"/>
                  </a:cubicBezTo>
                  <a:cubicBezTo>
                    <a:pt x="82" y="188"/>
                    <a:pt x="82" y="187"/>
                    <a:pt x="81" y="189"/>
                  </a:cubicBezTo>
                  <a:cubicBezTo>
                    <a:pt x="80" y="186"/>
                    <a:pt x="84" y="181"/>
                    <a:pt x="77" y="185"/>
                  </a:cubicBezTo>
                  <a:cubicBezTo>
                    <a:pt x="77" y="185"/>
                    <a:pt x="76" y="185"/>
                    <a:pt x="75" y="185"/>
                  </a:cubicBezTo>
                  <a:cubicBezTo>
                    <a:pt x="75" y="186"/>
                    <a:pt x="75" y="185"/>
                    <a:pt x="73" y="185"/>
                  </a:cubicBezTo>
                  <a:cubicBezTo>
                    <a:pt x="72" y="186"/>
                    <a:pt x="70" y="182"/>
                    <a:pt x="69" y="184"/>
                  </a:cubicBezTo>
                  <a:cubicBezTo>
                    <a:pt x="69" y="185"/>
                    <a:pt x="68" y="185"/>
                    <a:pt x="67" y="184"/>
                  </a:cubicBezTo>
                  <a:cubicBezTo>
                    <a:pt x="66" y="182"/>
                    <a:pt x="67" y="185"/>
                    <a:pt x="66" y="185"/>
                  </a:cubicBezTo>
                  <a:cubicBezTo>
                    <a:pt x="65" y="185"/>
                    <a:pt x="65" y="182"/>
                    <a:pt x="64" y="182"/>
                  </a:cubicBezTo>
                  <a:cubicBezTo>
                    <a:pt x="62" y="182"/>
                    <a:pt x="61" y="183"/>
                    <a:pt x="62" y="181"/>
                  </a:cubicBezTo>
                  <a:cubicBezTo>
                    <a:pt x="62" y="180"/>
                    <a:pt x="62" y="180"/>
                    <a:pt x="61" y="180"/>
                  </a:cubicBezTo>
                  <a:cubicBezTo>
                    <a:pt x="60" y="181"/>
                    <a:pt x="57" y="179"/>
                    <a:pt x="57" y="177"/>
                  </a:cubicBezTo>
                  <a:cubicBezTo>
                    <a:pt x="57" y="175"/>
                    <a:pt x="56" y="176"/>
                    <a:pt x="54" y="176"/>
                  </a:cubicBezTo>
                  <a:cubicBezTo>
                    <a:pt x="53" y="177"/>
                    <a:pt x="52" y="173"/>
                    <a:pt x="51" y="173"/>
                  </a:cubicBezTo>
                  <a:cubicBezTo>
                    <a:pt x="49" y="173"/>
                    <a:pt x="49" y="171"/>
                    <a:pt x="47" y="171"/>
                  </a:cubicBezTo>
                  <a:cubicBezTo>
                    <a:pt x="45" y="170"/>
                    <a:pt x="48" y="169"/>
                    <a:pt x="44" y="168"/>
                  </a:cubicBezTo>
                  <a:cubicBezTo>
                    <a:pt x="41" y="167"/>
                    <a:pt x="42" y="173"/>
                    <a:pt x="40" y="169"/>
                  </a:cubicBezTo>
                  <a:cubicBezTo>
                    <a:pt x="40" y="168"/>
                    <a:pt x="37" y="167"/>
                    <a:pt x="35" y="165"/>
                  </a:cubicBezTo>
                  <a:cubicBezTo>
                    <a:pt x="33" y="163"/>
                    <a:pt x="33" y="166"/>
                    <a:pt x="31" y="162"/>
                  </a:cubicBezTo>
                  <a:cubicBezTo>
                    <a:pt x="30" y="160"/>
                    <a:pt x="28" y="164"/>
                    <a:pt x="28" y="161"/>
                  </a:cubicBezTo>
                  <a:cubicBezTo>
                    <a:pt x="29" y="158"/>
                    <a:pt x="28" y="156"/>
                    <a:pt x="27" y="155"/>
                  </a:cubicBezTo>
                  <a:cubicBezTo>
                    <a:pt x="26" y="153"/>
                    <a:pt x="28" y="153"/>
                    <a:pt x="29" y="154"/>
                  </a:cubicBezTo>
                  <a:cubicBezTo>
                    <a:pt x="30" y="156"/>
                    <a:pt x="30" y="154"/>
                    <a:pt x="31" y="154"/>
                  </a:cubicBezTo>
                  <a:cubicBezTo>
                    <a:pt x="34" y="153"/>
                    <a:pt x="31" y="151"/>
                    <a:pt x="32" y="150"/>
                  </a:cubicBezTo>
                  <a:cubicBezTo>
                    <a:pt x="32" y="149"/>
                    <a:pt x="28" y="149"/>
                    <a:pt x="29" y="146"/>
                  </a:cubicBezTo>
                  <a:cubicBezTo>
                    <a:pt x="30" y="145"/>
                    <a:pt x="27" y="144"/>
                    <a:pt x="31" y="143"/>
                  </a:cubicBezTo>
                  <a:cubicBezTo>
                    <a:pt x="34" y="143"/>
                    <a:pt x="31" y="142"/>
                    <a:pt x="35" y="139"/>
                  </a:cubicBezTo>
                  <a:cubicBezTo>
                    <a:pt x="37" y="137"/>
                    <a:pt x="35" y="137"/>
                    <a:pt x="36" y="135"/>
                  </a:cubicBezTo>
                  <a:cubicBezTo>
                    <a:pt x="38" y="133"/>
                    <a:pt x="36" y="132"/>
                    <a:pt x="36" y="133"/>
                  </a:cubicBezTo>
                  <a:cubicBezTo>
                    <a:pt x="35" y="135"/>
                    <a:pt x="35" y="132"/>
                    <a:pt x="34" y="133"/>
                  </a:cubicBezTo>
                  <a:cubicBezTo>
                    <a:pt x="33" y="133"/>
                    <a:pt x="34" y="130"/>
                    <a:pt x="30" y="130"/>
                  </a:cubicBezTo>
                  <a:cubicBezTo>
                    <a:pt x="26" y="131"/>
                    <a:pt x="27" y="132"/>
                    <a:pt x="24" y="133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1" y="133"/>
                    <a:pt x="18" y="132"/>
                    <a:pt x="17" y="131"/>
                  </a:cubicBezTo>
                  <a:cubicBezTo>
                    <a:pt x="17" y="130"/>
                    <a:pt x="16" y="132"/>
                    <a:pt x="14" y="130"/>
                  </a:cubicBezTo>
                  <a:cubicBezTo>
                    <a:pt x="13" y="128"/>
                    <a:pt x="15" y="129"/>
                    <a:pt x="14" y="126"/>
                  </a:cubicBezTo>
                  <a:cubicBezTo>
                    <a:pt x="12" y="123"/>
                    <a:pt x="11" y="126"/>
                    <a:pt x="11" y="124"/>
                  </a:cubicBezTo>
                  <a:cubicBezTo>
                    <a:pt x="10" y="122"/>
                    <a:pt x="8" y="124"/>
                    <a:pt x="6" y="122"/>
                  </a:cubicBezTo>
                  <a:cubicBezTo>
                    <a:pt x="5" y="122"/>
                    <a:pt x="5" y="121"/>
                    <a:pt x="7" y="121"/>
                  </a:cubicBezTo>
                  <a:cubicBezTo>
                    <a:pt x="9" y="121"/>
                    <a:pt x="10" y="120"/>
                    <a:pt x="9" y="119"/>
                  </a:cubicBezTo>
                  <a:cubicBezTo>
                    <a:pt x="7" y="118"/>
                    <a:pt x="9" y="116"/>
                    <a:pt x="8" y="115"/>
                  </a:cubicBezTo>
                  <a:cubicBezTo>
                    <a:pt x="7" y="114"/>
                    <a:pt x="8" y="113"/>
                    <a:pt x="8" y="112"/>
                  </a:cubicBezTo>
                  <a:cubicBezTo>
                    <a:pt x="7" y="111"/>
                    <a:pt x="4" y="110"/>
                    <a:pt x="4" y="112"/>
                  </a:cubicBezTo>
                  <a:cubicBezTo>
                    <a:pt x="4" y="113"/>
                    <a:pt x="2" y="111"/>
                    <a:pt x="3" y="109"/>
                  </a:cubicBezTo>
                  <a:cubicBezTo>
                    <a:pt x="3" y="108"/>
                    <a:pt x="1" y="108"/>
                    <a:pt x="2" y="106"/>
                  </a:cubicBezTo>
                  <a:cubicBezTo>
                    <a:pt x="6" y="105"/>
                    <a:pt x="0" y="102"/>
                    <a:pt x="5" y="101"/>
                  </a:cubicBezTo>
                  <a:cubicBezTo>
                    <a:pt x="9" y="100"/>
                    <a:pt x="7" y="98"/>
                    <a:pt x="9" y="98"/>
                  </a:cubicBezTo>
                  <a:cubicBezTo>
                    <a:pt x="12" y="99"/>
                    <a:pt x="11" y="95"/>
                    <a:pt x="12" y="98"/>
                  </a:cubicBezTo>
                  <a:cubicBezTo>
                    <a:pt x="13" y="101"/>
                    <a:pt x="14" y="98"/>
                    <a:pt x="15" y="99"/>
                  </a:cubicBezTo>
                  <a:cubicBezTo>
                    <a:pt x="17" y="100"/>
                    <a:pt x="17" y="98"/>
                    <a:pt x="18" y="95"/>
                  </a:cubicBezTo>
                  <a:cubicBezTo>
                    <a:pt x="19" y="93"/>
                    <a:pt x="25" y="96"/>
                    <a:pt x="26" y="92"/>
                  </a:cubicBezTo>
                  <a:cubicBezTo>
                    <a:pt x="27" y="90"/>
                    <a:pt x="32" y="89"/>
                    <a:pt x="34" y="88"/>
                  </a:cubicBezTo>
                  <a:cubicBezTo>
                    <a:pt x="35" y="87"/>
                    <a:pt x="35" y="88"/>
                    <a:pt x="37" y="86"/>
                  </a:cubicBezTo>
                  <a:cubicBezTo>
                    <a:pt x="37" y="85"/>
                    <a:pt x="35" y="82"/>
                    <a:pt x="37" y="81"/>
                  </a:cubicBezTo>
                  <a:cubicBezTo>
                    <a:pt x="39" y="81"/>
                    <a:pt x="36" y="80"/>
                    <a:pt x="38" y="79"/>
                  </a:cubicBezTo>
                  <a:cubicBezTo>
                    <a:pt x="41" y="78"/>
                    <a:pt x="36" y="70"/>
                    <a:pt x="37" y="68"/>
                  </a:cubicBezTo>
                  <a:cubicBezTo>
                    <a:pt x="38" y="66"/>
                    <a:pt x="31" y="66"/>
                    <a:pt x="36" y="65"/>
                  </a:cubicBezTo>
                  <a:cubicBezTo>
                    <a:pt x="39" y="64"/>
                    <a:pt x="43" y="63"/>
                    <a:pt x="44" y="63"/>
                  </a:cubicBezTo>
                  <a:cubicBezTo>
                    <a:pt x="46" y="64"/>
                    <a:pt x="48" y="65"/>
                    <a:pt x="49" y="63"/>
                  </a:cubicBezTo>
                  <a:cubicBezTo>
                    <a:pt x="49" y="61"/>
                    <a:pt x="46" y="62"/>
                    <a:pt x="47" y="60"/>
                  </a:cubicBezTo>
                  <a:cubicBezTo>
                    <a:pt x="49" y="58"/>
                    <a:pt x="50" y="52"/>
                    <a:pt x="50" y="50"/>
                  </a:cubicBezTo>
                  <a:cubicBezTo>
                    <a:pt x="51" y="47"/>
                    <a:pt x="54" y="51"/>
                    <a:pt x="57" y="51"/>
                  </a:cubicBezTo>
                  <a:cubicBezTo>
                    <a:pt x="60" y="50"/>
                    <a:pt x="59" y="52"/>
                    <a:pt x="61" y="51"/>
                  </a:cubicBezTo>
                  <a:cubicBezTo>
                    <a:pt x="64" y="50"/>
                    <a:pt x="65" y="49"/>
                    <a:pt x="64" y="47"/>
                  </a:cubicBezTo>
                  <a:cubicBezTo>
                    <a:pt x="63" y="45"/>
                    <a:pt x="62" y="41"/>
                    <a:pt x="68" y="39"/>
                  </a:cubicBezTo>
                  <a:cubicBezTo>
                    <a:pt x="73" y="38"/>
                    <a:pt x="67" y="34"/>
                    <a:pt x="73" y="35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5" y="37"/>
                    <a:pt x="78" y="41"/>
                    <a:pt x="81" y="42"/>
                  </a:cubicBezTo>
                  <a:cubicBezTo>
                    <a:pt x="83" y="44"/>
                    <a:pt x="84" y="41"/>
                    <a:pt x="85" y="43"/>
                  </a:cubicBezTo>
                  <a:cubicBezTo>
                    <a:pt x="86" y="45"/>
                    <a:pt x="87" y="43"/>
                    <a:pt x="87" y="44"/>
                  </a:cubicBezTo>
                  <a:cubicBezTo>
                    <a:pt x="88" y="46"/>
                    <a:pt x="93" y="50"/>
                    <a:pt x="92" y="54"/>
                  </a:cubicBezTo>
                  <a:cubicBezTo>
                    <a:pt x="91" y="58"/>
                    <a:pt x="93" y="57"/>
                    <a:pt x="91" y="60"/>
                  </a:cubicBezTo>
                  <a:cubicBezTo>
                    <a:pt x="90" y="61"/>
                    <a:pt x="90" y="64"/>
                    <a:pt x="93" y="64"/>
                  </a:cubicBezTo>
                  <a:cubicBezTo>
                    <a:pt x="95" y="64"/>
                    <a:pt x="97" y="65"/>
                    <a:pt x="100" y="65"/>
                  </a:cubicBezTo>
                  <a:cubicBezTo>
                    <a:pt x="103" y="65"/>
                    <a:pt x="106" y="65"/>
                    <a:pt x="111" y="70"/>
                  </a:cubicBezTo>
                  <a:cubicBezTo>
                    <a:pt x="117" y="75"/>
                    <a:pt x="116" y="71"/>
                    <a:pt x="117" y="75"/>
                  </a:cubicBezTo>
                  <a:cubicBezTo>
                    <a:pt x="118" y="80"/>
                    <a:pt x="119" y="78"/>
                    <a:pt x="120" y="81"/>
                  </a:cubicBezTo>
                  <a:cubicBezTo>
                    <a:pt x="120" y="83"/>
                    <a:pt x="122" y="81"/>
                    <a:pt x="124" y="82"/>
                  </a:cubicBezTo>
                  <a:cubicBezTo>
                    <a:pt x="133" y="83"/>
                    <a:pt x="134" y="83"/>
                    <a:pt x="141" y="82"/>
                  </a:cubicBezTo>
                  <a:cubicBezTo>
                    <a:pt x="148" y="82"/>
                    <a:pt x="150" y="86"/>
                    <a:pt x="152" y="86"/>
                  </a:cubicBezTo>
                  <a:cubicBezTo>
                    <a:pt x="154" y="86"/>
                    <a:pt x="158" y="90"/>
                    <a:pt x="161" y="88"/>
                  </a:cubicBezTo>
                  <a:cubicBezTo>
                    <a:pt x="164" y="87"/>
                    <a:pt x="162" y="90"/>
                    <a:pt x="163" y="90"/>
                  </a:cubicBezTo>
                  <a:cubicBezTo>
                    <a:pt x="165" y="89"/>
                    <a:pt x="165" y="91"/>
                    <a:pt x="166" y="90"/>
                  </a:cubicBezTo>
                  <a:cubicBezTo>
                    <a:pt x="174" y="85"/>
                    <a:pt x="174" y="87"/>
                    <a:pt x="176" y="85"/>
                  </a:cubicBezTo>
                  <a:cubicBezTo>
                    <a:pt x="179" y="83"/>
                    <a:pt x="177" y="84"/>
                    <a:pt x="180" y="84"/>
                  </a:cubicBezTo>
                  <a:cubicBezTo>
                    <a:pt x="184" y="84"/>
                    <a:pt x="184" y="85"/>
                    <a:pt x="186" y="84"/>
                  </a:cubicBezTo>
                  <a:cubicBezTo>
                    <a:pt x="187" y="83"/>
                    <a:pt x="188" y="85"/>
                    <a:pt x="189" y="84"/>
                  </a:cubicBezTo>
                  <a:cubicBezTo>
                    <a:pt x="190" y="82"/>
                    <a:pt x="192" y="83"/>
                    <a:pt x="194" y="80"/>
                  </a:cubicBezTo>
                  <a:cubicBezTo>
                    <a:pt x="197" y="77"/>
                    <a:pt x="198" y="77"/>
                    <a:pt x="201" y="75"/>
                  </a:cubicBezTo>
                  <a:cubicBezTo>
                    <a:pt x="203" y="74"/>
                    <a:pt x="199" y="72"/>
                    <a:pt x="199" y="70"/>
                  </a:cubicBezTo>
                  <a:cubicBezTo>
                    <a:pt x="199" y="67"/>
                    <a:pt x="199" y="65"/>
                    <a:pt x="201" y="65"/>
                  </a:cubicBezTo>
                  <a:cubicBezTo>
                    <a:pt x="204" y="64"/>
                    <a:pt x="206" y="69"/>
                    <a:pt x="211" y="67"/>
                  </a:cubicBezTo>
                  <a:cubicBezTo>
                    <a:pt x="215" y="65"/>
                    <a:pt x="214" y="62"/>
                    <a:pt x="217" y="62"/>
                  </a:cubicBezTo>
                  <a:cubicBezTo>
                    <a:pt x="219" y="63"/>
                    <a:pt x="221" y="62"/>
                    <a:pt x="223" y="60"/>
                  </a:cubicBezTo>
                  <a:cubicBezTo>
                    <a:pt x="225" y="59"/>
                    <a:pt x="223" y="59"/>
                    <a:pt x="225" y="56"/>
                  </a:cubicBezTo>
                  <a:cubicBezTo>
                    <a:pt x="227" y="54"/>
                    <a:pt x="230" y="55"/>
                    <a:pt x="232" y="53"/>
                  </a:cubicBezTo>
                  <a:cubicBezTo>
                    <a:pt x="235" y="52"/>
                    <a:pt x="236" y="54"/>
                    <a:pt x="237" y="53"/>
                  </a:cubicBezTo>
                  <a:cubicBezTo>
                    <a:pt x="238" y="52"/>
                    <a:pt x="241" y="54"/>
                    <a:pt x="243" y="53"/>
                  </a:cubicBezTo>
                  <a:cubicBezTo>
                    <a:pt x="244" y="52"/>
                    <a:pt x="242" y="49"/>
                    <a:pt x="240" y="47"/>
                  </a:cubicBezTo>
                  <a:cubicBezTo>
                    <a:pt x="238" y="45"/>
                    <a:pt x="237" y="43"/>
                    <a:pt x="233" y="43"/>
                  </a:cubicBezTo>
                  <a:cubicBezTo>
                    <a:pt x="229" y="43"/>
                    <a:pt x="231" y="47"/>
                    <a:pt x="229" y="45"/>
                  </a:cubicBezTo>
                  <a:cubicBezTo>
                    <a:pt x="227" y="44"/>
                    <a:pt x="224" y="44"/>
                    <a:pt x="223" y="45"/>
                  </a:cubicBezTo>
                  <a:cubicBezTo>
                    <a:pt x="222" y="46"/>
                    <a:pt x="219" y="43"/>
                    <a:pt x="221" y="42"/>
                  </a:cubicBezTo>
                  <a:cubicBezTo>
                    <a:pt x="223" y="40"/>
                    <a:pt x="219" y="43"/>
                    <a:pt x="226" y="29"/>
                  </a:cubicBezTo>
                  <a:cubicBezTo>
                    <a:pt x="231" y="32"/>
                    <a:pt x="233" y="32"/>
                    <a:pt x="237" y="28"/>
                  </a:cubicBezTo>
                  <a:cubicBezTo>
                    <a:pt x="241" y="24"/>
                    <a:pt x="240" y="21"/>
                    <a:pt x="245" y="15"/>
                  </a:cubicBezTo>
                  <a:cubicBezTo>
                    <a:pt x="249" y="10"/>
                    <a:pt x="247" y="8"/>
                    <a:pt x="244" y="8"/>
                  </a:cubicBezTo>
                  <a:cubicBezTo>
                    <a:pt x="241" y="8"/>
                    <a:pt x="245" y="2"/>
                    <a:pt x="255" y="1"/>
                  </a:cubicBezTo>
                  <a:cubicBezTo>
                    <a:pt x="264" y="0"/>
                    <a:pt x="267" y="3"/>
                    <a:pt x="270" y="3"/>
                  </a:cubicBezTo>
                  <a:cubicBezTo>
                    <a:pt x="273" y="3"/>
                    <a:pt x="279" y="11"/>
                    <a:pt x="281" y="21"/>
                  </a:cubicBezTo>
                  <a:cubicBezTo>
                    <a:pt x="282" y="32"/>
                    <a:pt x="284" y="31"/>
                    <a:pt x="290" y="32"/>
                  </a:cubicBezTo>
                  <a:cubicBezTo>
                    <a:pt x="296" y="33"/>
                    <a:pt x="294" y="36"/>
                    <a:pt x="297" y="36"/>
                  </a:cubicBezTo>
                  <a:cubicBezTo>
                    <a:pt x="300" y="37"/>
                    <a:pt x="297" y="39"/>
                    <a:pt x="299" y="40"/>
                  </a:cubicBezTo>
                  <a:cubicBezTo>
                    <a:pt x="301" y="41"/>
                    <a:pt x="297" y="42"/>
                    <a:pt x="300" y="44"/>
                  </a:cubicBezTo>
                  <a:cubicBezTo>
                    <a:pt x="303" y="47"/>
                    <a:pt x="307" y="46"/>
                    <a:pt x="310" y="43"/>
                  </a:cubicBezTo>
                  <a:cubicBezTo>
                    <a:pt x="313" y="41"/>
                    <a:pt x="313" y="44"/>
                    <a:pt x="316" y="41"/>
                  </a:cubicBezTo>
                  <a:cubicBezTo>
                    <a:pt x="319" y="38"/>
                    <a:pt x="322" y="43"/>
                    <a:pt x="319" y="47"/>
                  </a:cubicBezTo>
                  <a:cubicBezTo>
                    <a:pt x="316" y="52"/>
                    <a:pt x="314" y="67"/>
                    <a:pt x="310" y="65"/>
                  </a:cubicBezTo>
                  <a:cubicBezTo>
                    <a:pt x="306" y="63"/>
                    <a:pt x="305" y="62"/>
                    <a:pt x="304" y="64"/>
                  </a:cubicBezTo>
                  <a:cubicBezTo>
                    <a:pt x="303" y="67"/>
                    <a:pt x="299" y="64"/>
                    <a:pt x="301" y="68"/>
                  </a:cubicBezTo>
                  <a:cubicBezTo>
                    <a:pt x="302" y="72"/>
                    <a:pt x="303" y="76"/>
                    <a:pt x="301" y="79"/>
                  </a:cubicBezTo>
                  <a:cubicBezTo>
                    <a:pt x="300" y="83"/>
                    <a:pt x="299" y="79"/>
                    <a:pt x="298" y="83"/>
                  </a:cubicBezTo>
                  <a:lnTo>
                    <a:pt x="298" y="8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3255963" y="4533900"/>
              <a:ext cx="1062037" cy="1292225"/>
            </a:xfrm>
            <a:custGeom>
              <a:avLst/>
              <a:gdLst/>
              <a:ahLst/>
              <a:cxnLst>
                <a:cxn ang="0">
                  <a:pos x="10" y="79"/>
                </a:cxn>
                <a:cxn ang="0">
                  <a:pos x="15" y="75"/>
                </a:cxn>
                <a:cxn ang="0">
                  <a:pos x="9" y="58"/>
                </a:cxn>
                <a:cxn ang="0">
                  <a:pos x="21" y="52"/>
                </a:cxn>
                <a:cxn ang="0">
                  <a:pos x="31" y="36"/>
                </a:cxn>
                <a:cxn ang="0">
                  <a:pos x="33" y="22"/>
                </a:cxn>
                <a:cxn ang="0">
                  <a:pos x="31" y="13"/>
                </a:cxn>
                <a:cxn ang="0">
                  <a:pos x="44" y="8"/>
                </a:cxn>
                <a:cxn ang="0">
                  <a:pos x="57" y="0"/>
                </a:cxn>
                <a:cxn ang="0">
                  <a:pos x="63" y="5"/>
                </a:cxn>
                <a:cxn ang="0">
                  <a:pos x="56" y="16"/>
                </a:cxn>
                <a:cxn ang="0">
                  <a:pos x="56" y="24"/>
                </a:cxn>
                <a:cxn ang="0">
                  <a:pos x="58" y="32"/>
                </a:cxn>
                <a:cxn ang="0">
                  <a:pos x="63" y="44"/>
                </a:cxn>
                <a:cxn ang="0">
                  <a:pos x="70" y="54"/>
                </a:cxn>
                <a:cxn ang="0">
                  <a:pos x="82" y="58"/>
                </a:cxn>
                <a:cxn ang="0">
                  <a:pos x="90" y="62"/>
                </a:cxn>
                <a:cxn ang="0">
                  <a:pos x="101" y="65"/>
                </a:cxn>
                <a:cxn ang="0">
                  <a:pos x="104" y="55"/>
                </a:cxn>
                <a:cxn ang="0">
                  <a:pos x="115" y="62"/>
                </a:cxn>
                <a:cxn ang="0">
                  <a:pos x="125" y="61"/>
                </a:cxn>
                <a:cxn ang="0">
                  <a:pos x="128" y="54"/>
                </a:cxn>
                <a:cxn ang="0">
                  <a:pos x="139" y="46"/>
                </a:cxn>
                <a:cxn ang="0">
                  <a:pos x="147" y="47"/>
                </a:cxn>
                <a:cxn ang="0">
                  <a:pos x="152" y="53"/>
                </a:cxn>
                <a:cxn ang="0">
                  <a:pos x="143" y="62"/>
                </a:cxn>
                <a:cxn ang="0">
                  <a:pos x="138" y="73"/>
                </a:cxn>
                <a:cxn ang="0">
                  <a:pos x="131" y="83"/>
                </a:cxn>
                <a:cxn ang="0">
                  <a:pos x="127" y="94"/>
                </a:cxn>
                <a:cxn ang="0">
                  <a:pos x="120" y="83"/>
                </a:cxn>
                <a:cxn ang="0">
                  <a:pos x="113" y="72"/>
                </a:cxn>
                <a:cxn ang="0">
                  <a:pos x="106" y="64"/>
                </a:cxn>
                <a:cxn ang="0">
                  <a:pos x="107" y="71"/>
                </a:cxn>
                <a:cxn ang="0">
                  <a:pos x="104" y="76"/>
                </a:cxn>
                <a:cxn ang="0">
                  <a:pos x="108" y="86"/>
                </a:cxn>
                <a:cxn ang="0">
                  <a:pos x="109" y="95"/>
                </a:cxn>
                <a:cxn ang="0">
                  <a:pos x="100" y="97"/>
                </a:cxn>
                <a:cxn ang="0">
                  <a:pos x="78" y="123"/>
                </a:cxn>
                <a:cxn ang="0">
                  <a:pos x="62" y="139"/>
                </a:cxn>
                <a:cxn ang="0">
                  <a:pos x="60" y="169"/>
                </a:cxn>
                <a:cxn ang="0">
                  <a:pos x="54" y="176"/>
                </a:cxn>
                <a:cxn ang="0">
                  <a:pos x="35" y="152"/>
                </a:cxn>
                <a:cxn ang="0">
                  <a:pos x="24" y="100"/>
                </a:cxn>
                <a:cxn ang="0">
                  <a:pos x="20" y="99"/>
                </a:cxn>
                <a:cxn ang="0">
                  <a:pos x="9" y="88"/>
                </a:cxn>
                <a:cxn ang="0">
                  <a:pos x="3" y="80"/>
                </a:cxn>
              </a:cxnLst>
              <a:rect l="0" t="0" r="r" b="b"/>
              <a:pathLst>
                <a:path w="153" h="186">
                  <a:moveTo>
                    <a:pt x="3" y="80"/>
                  </a:moveTo>
                  <a:cubicBezTo>
                    <a:pt x="3" y="78"/>
                    <a:pt x="5" y="79"/>
                    <a:pt x="6" y="79"/>
                  </a:cubicBezTo>
                  <a:cubicBezTo>
                    <a:pt x="9" y="78"/>
                    <a:pt x="9" y="81"/>
                    <a:pt x="10" y="79"/>
                  </a:cubicBezTo>
                  <a:cubicBezTo>
                    <a:pt x="11" y="78"/>
                    <a:pt x="12" y="77"/>
                    <a:pt x="13" y="79"/>
                  </a:cubicBezTo>
                  <a:cubicBezTo>
                    <a:pt x="13" y="80"/>
                    <a:pt x="16" y="78"/>
                    <a:pt x="15" y="78"/>
                  </a:cubicBezTo>
                  <a:cubicBezTo>
                    <a:pt x="14" y="77"/>
                    <a:pt x="16" y="76"/>
                    <a:pt x="15" y="75"/>
                  </a:cubicBezTo>
                  <a:cubicBezTo>
                    <a:pt x="11" y="70"/>
                    <a:pt x="15" y="70"/>
                    <a:pt x="12" y="69"/>
                  </a:cubicBezTo>
                  <a:cubicBezTo>
                    <a:pt x="8" y="69"/>
                    <a:pt x="13" y="64"/>
                    <a:pt x="9" y="63"/>
                  </a:cubicBezTo>
                  <a:cubicBezTo>
                    <a:pt x="5" y="63"/>
                    <a:pt x="7" y="60"/>
                    <a:pt x="9" y="58"/>
                  </a:cubicBezTo>
                  <a:cubicBezTo>
                    <a:pt x="11" y="56"/>
                    <a:pt x="11" y="52"/>
                    <a:pt x="13" y="55"/>
                  </a:cubicBezTo>
                  <a:cubicBezTo>
                    <a:pt x="14" y="57"/>
                    <a:pt x="15" y="55"/>
                    <a:pt x="19" y="55"/>
                  </a:cubicBezTo>
                  <a:cubicBezTo>
                    <a:pt x="21" y="55"/>
                    <a:pt x="19" y="53"/>
                    <a:pt x="21" y="52"/>
                  </a:cubicBezTo>
                  <a:cubicBezTo>
                    <a:pt x="22" y="51"/>
                    <a:pt x="21" y="49"/>
                    <a:pt x="24" y="48"/>
                  </a:cubicBezTo>
                  <a:cubicBezTo>
                    <a:pt x="27" y="47"/>
                    <a:pt x="25" y="42"/>
                    <a:pt x="29" y="40"/>
                  </a:cubicBezTo>
                  <a:cubicBezTo>
                    <a:pt x="33" y="39"/>
                    <a:pt x="29" y="40"/>
                    <a:pt x="31" y="36"/>
                  </a:cubicBezTo>
                  <a:cubicBezTo>
                    <a:pt x="36" y="29"/>
                    <a:pt x="30" y="29"/>
                    <a:pt x="35" y="27"/>
                  </a:cubicBezTo>
                  <a:cubicBezTo>
                    <a:pt x="39" y="25"/>
                    <a:pt x="38" y="25"/>
                    <a:pt x="35" y="24"/>
                  </a:cubicBezTo>
                  <a:cubicBezTo>
                    <a:pt x="33" y="24"/>
                    <a:pt x="36" y="21"/>
                    <a:pt x="33" y="22"/>
                  </a:cubicBezTo>
                  <a:cubicBezTo>
                    <a:pt x="32" y="22"/>
                    <a:pt x="33" y="21"/>
                    <a:pt x="31" y="20"/>
                  </a:cubicBezTo>
                  <a:cubicBezTo>
                    <a:pt x="29" y="18"/>
                    <a:pt x="33" y="18"/>
                    <a:pt x="31" y="16"/>
                  </a:cubicBezTo>
                  <a:cubicBezTo>
                    <a:pt x="28" y="14"/>
                    <a:pt x="35" y="14"/>
                    <a:pt x="31" y="13"/>
                  </a:cubicBezTo>
                  <a:cubicBezTo>
                    <a:pt x="28" y="13"/>
                    <a:pt x="32" y="13"/>
                    <a:pt x="30" y="11"/>
                  </a:cubicBezTo>
                  <a:cubicBezTo>
                    <a:pt x="28" y="10"/>
                    <a:pt x="31" y="7"/>
                    <a:pt x="37" y="10"/>
                  </a:cubicBezTo>
                  <a:cubicBezTo>
                    <a:pt x="41" y="11"/>
                    <a:pt x="42" y="8"/>
                    <a:pt x="44" y="8"/>
                  </a:cubicBezTo>
                  <a:cubicBezTo>
                    <a:pt x="47" y="9"/>
                    <a:pt x="45" y="6"/>
                    <a:pt x="5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4" y="2"/>
                    <a:pt x="53" y="1"/>
                    <a:pt x="57" y="0"/>
                  </a:cubicBezTo>
                  <a:cubicBezTo>
                    <a:pt x="61" y="0"/>
                    <a:pt x="60" y="3"/>
                    <a:pt x="61" y="3"/>
                  </a:cubicBezTo>
                  <a:cubicBezTo>
                    <a:pt x="62" y="2"/>
                    <a:pt x="62" y="5"/>
                    <a:pt x="63" y="3"/>
                  </a:cubicBezTo>
                  <a:cubicBezTo>
                    <a:pt x="63" y="2"/>
                    <a:pt x="65" y="3"/>
                    <a:pt x="63" y="5"/>
                  </a:cubicBezTo>
                  <a:cubicBezTo>
                    <a:pt x="62" y="7"/>
                    <a:pt x="64" y="7"/>
                    <a:pt x="62" y="9"/>
                  </a:cubicBezTo>
                  <a:cubicBezTo>
                    <a:pt x="58" y="12"/>
                    <a:pt x="61" y="13"/>
                    <a:pt x="58" y="13"/>
                  </a:cubicBezTo>
                  <a:cubicBezTo>
                    <a:pt x="54" y="14"/>
                    <a:pt x="57" y="15"/>
                    <a:pt x="56" y="16"/>
                  </a:cubicBezTo>
                  <a:cubicBezTo>
                    <a:pt x="55" y="19"/>
                    <a:pt x="59" y="19"/>
                    <a:pt x="59" y="20"/>
                  </a:cubicBezTo>
                  <a:cubicBezTo>
                    <a:pt x="58" y="21"/>
                    <a:pt x="61" y="23"/>
                    <a:pt x="58" y="24"/>
                  </a:cubicBezTo>
                  <a:cubicBezTo>
                    <a:pt x="57" y="24"/>
                    <a:pt x="57" y="26"/>
                    <a:pt x="56" y="24"/>
                  </a:cubicBezTo>
                  <a:cubicBezTo>
                    <a:pt x="55" y="23"/>
                    <a:pt x="53" y="23"/>
                    <a:pt x="54" y="25"/>
                  </a:cubicBezTo>
                  <a:cubicBezTo>
                    <a:pt x="55" y="26"/>
                    <a:pt x="56" y="28"/>
                    <a:pt x="55" y="31"/>
                  </a:cubicBezTo>
                  <a:cubicBezTo>
                    <a:pt x="55" y="34"/>
                    <a:pt x="57" y="30"/>
                    <a:pt x="58" y="32"/>
                  </a:cubicBezTo>
                  <a:cubicBezTo>
                    <a:pt x="60" y="36"/>
                    <a:pt x="60" y="33"/>
                    <a:pt x="62" y="35"/>
                  </a:cubicBezTo>
                  <a:cubicBezTo>
                    <a:pt x="64" y="37"/>
                    <a:pt x="67" y="38"/>
                    <a:pt x="67" y="39"/>
                  </a:cubicBezTo>
                  <a:cubicBezTo>
                    <a:pt x="62" y="42"/>
                    <a:pt x="65" y="43"/>
                    <a:pt x="63" y="44"/>
                  </a:cubicBezTo>
                  <a:cubicBezTo>
                    <a:pt x="62" y="46"/>
                    <a:pt x="64" y="46"/>
                    <a:pt x="63" y="47"/>
                  </a:cubicBezTo>
                  <a:cubicBezTo>
                    <a:pt x="61" y="48"/>
                    <a:pt x="64" y="51"/>
                    <a:pt x="65" y="50"/>
                  </a:cubicBezTo>
                  <a:cubicBezTo>
                    <a:pt x="65" y="48"/>
                    <a:pt x="68" y="52"/>
                    <a:pt x="70" y="54"/>
                  </a:cubicBezTo>
                  <a:cubicBezTo>
                    <a:pt x="73" y="56"/>
                    <a:pt x="71" y="53"/>
                    <a:pt x="74" y="56"/>
                  </a:cubicBezTo>
                  <a:cubicBezTo>
                    <a:pt x="76" y="58"/>
                    <a:pt x="75" y="55"/>
                    <a:pt x="76" y="57"/>
                  </a:cubicBezTo>
                  <a:cubicBezTo>
                    <a:pt x="77" y="59"/>
                    <a:pt x="80" y="57"/>
                    <a:pt x="82" y="58"/>
                  </a:cubicBezTo>
                  <a:cubicBezTo>
                    <a:pt x="83" y="59"/>
                    <a:pt x="82" y="57"/>
                    <a:pt x="85" y="58"/>
                  </a:cubicBezTo>
                  <a:cubicBezTo>
                    <a:pt x="88" y="60"/>
                    <a:pt x="85" y="61"/>
                    <a:pt x="87" y="61"/>
                  </a:cubicBezTo>
                  <a:cubicBezTo>
                    <a:pt x="90" y="62"/>
                    <a:pt x="88" y="63"/>
                    <a:pt x="90" y="62"/>
                  </a:cubicBezTo>
                  <a:cubicBezTo>
                    <a:pt x="92" y="61"/>
                    <a:pt x="91" y="64"/>
                    <a:pt x="93" y="63"/>
                  </a:cubicBezTo>
                  <a:cubicBezTo>
                    <a:pt x="95" y="62"/>
                    <a:pt x="96" y="66"/>
                    <a:pt x="98" y="64"/>
                  </a:cubicBezTo>
                  <a:cubicBezTo>
                    <a:pt x="100" y="63"/>
                    <a:pt x="98" y="66"/>
                    <a:pt x="101" y="65"/>
                  </a:cubicBezTo>
                  <a:cubicBezTo>
                    <a:pt x="104" y="64"/>
                    <a:pt x="103" y="66"/>
                    <a:pt x="104" y="64"/>
                  </a:cubicBezTo>
                  <a:cubicBezTo>
                    <a:pt x="105" y="61"/>
                    <a:pt x="103" y="61"/>
                    <a:pt x="104" y="58"/>
                  </a:cubicBezTo>
                  <a:cubicBezTo>
                    <a:pt x="105" y="55"/>
                    <a:pt x="105" y="56"/>
                    <a:pt x="104" y="55"/>
                  </a:cubicBezTo>
                  <a:cubicBezTo>
                    <a:pt x="111" y="51"/>
                    <a:pt x="107" y="56"/>
                    <a:pt x="108" y="59"/>
                  </a:cubicBezTo>
                  <a:cubicBezTo>
                    <a:pt x="106" y="60"/>
                    <a:pt x="109" y="62"/>
                    <a:pt x="110" y="62"/>
                  </a:cubicBezTo>
                  <a:cubicBezTo>
                    <a:pt x="112" y="61"/>
                    <a:pt x="112" y="64"/>
                    <a:pt x="115" y="62"/>
                  </a:cubicBezTo>
                  <a:cubicBezTo>
                    <a:pt x="118" y="61"/>
                    <a:pt x="117" y="64"/>
                    <a:pt x="120" y="62"/>
                  </a:cubicBezTo>
                  <a:cubicBezTo>
                    <a:pt x="123" y="61"/>
                    <a:pt x="122" y="63"/>
                    <a:pt x="123" y="62"/>
                  </a:cubicBezTo>
                  <a:cubicBezTo>
                    <a:pt x="124" y="61"/>
                    <a:pt x="125" y="63"/>
                    <a:pt x="125" y="61"/>
                  </a:cubicBezTo>
                  <a:cubicBezTo>
                    <a:pt x="124" y="59"/>
                    <a:pt x="126" y="57"/>
                    <a:pt x="124" y="58"/>
                  </a:cubicBezTo>
                  <a:cubicBezTo>
                    <a:pt x="122" y="58"/>
                    <a:pt x="122" y="56"/>
                    <a:pt x="122" y="56"/>
                  </a:cubicBezTo>
                  <a:cubicBezTo>
                    <a:pt x="126" y="56"/>
                    <a:pt x="128" y="55"/>
                    <a:pt x="128" y="54"/>
                  </a:cubicBezTo>
                  <a:cubicBezTo>
                    <a:pt x="128" y="52"/>
                    <a:pt x="130" y="53"/>
                    <a:pt x="130" y="51"/>
                  </a:cubicBezTo>
                  <a:cubicBezTo>
                    <a:pt x="131" y="49"/>
                    <a:pt x="133" y="50"/>
                    <a:pt x="135" y="48"/>
                  </a:cubicBezTo>
                  <a:cubicBezTo>
                    <a:pt x="137" y="46"/>
                    <a:pt x="138" y="45"/>
                    <a:pt x="139" y="46"/>
                  </a:cubicBezTo>
                  <a:cubicBezTo>
                    <a:pt x="141" y="47"/>
                    <a:pt x="142" y="47"/>
                    <a:pt x="143" y="46"/>
                  </a:cubicBezTo>
                  <a:cubicBezTo>
                    <a:pt x="143" y="45"/>
                    <a:pt x="146" y="44"/>
                    <a:pt x="146" y="45"/>
                  </a:cubicBezTo>
                  <a:cubicBezTo>
                    <a:pt x="147" y="47"/>
                    <a:pt x="148" y="45"/>
                    <a:pt x="147" y="47"/>
                  </a:cubicBezTo>
                  <a:cubicBezTo>
                    <a:pt x="145" y="49"/>
                    <a:pt x="148" y="46"/>
                    <a:pt x="148" y="48"/>
                  </a:cubicBezTo>
                  <a:cubicBezTo>
                    <a:pt x="149" y="51"/>
                    <a:pt x="144" y="52"/>
                    <a:pt x="148" y="52"/>
                  </a:cubicBezTo>
                  <a:cubicBezTo>
                    <a:pt x="151" y="51"/>
                    <a:pt x="151" y="52"/>
                    <a:pt x="152" y="53"/>
                  </a:cubicBezTo>
                  <a:cubicBezTo>
                    <a:pt x="153" y="56"/>
                    <a:pt x="149" y="56"/>
                    <a:pt x="150" y="58"/>
                  </a:cubicBezTo>
                  <a:cubicBezTo>
                    <a:pt x="152" y="61"/>
                    <a:pt x="151" y="61"/>
                    <a:pt x="150" y="59"/>
                  </a:cubicBezTo>
                  <a:cubicBezTo>
                    <a:pt x="148" y="57"/>
                    <a:pt x="145" y="60"/>
                    <a:pt x="143" y="62"/>
                  </a:cubicBezTo>
                  <a:cubicBezTo>
                    <a:pt x="141" y="64"/>
                    <a:pt x="141" y="62"/>
                    <a:pt x="141" y="64"/>
                  </a:cubicBezTo>
                  <a:cubicBezTo>
                    <a:pt x="140" y="66"/>
                    <a:pt x="142" y="65"/>
                    <a:pt x="141" y="68"/>
                  </a:cubicBezTo>
                  <a:cubicBezTo>
                    <a:pt x="139" y="72"/>
                    <a:pt x="137" y="72"/>
                    <a:pt x="138" y="73"/>
                  </a:cubicBezTo>
                  <a:cubicBezTo>
                    <a:pt x="140" y="75"/>
                    <a:pt x="137" y="75"/>
                    <a:pt x="136" y="79"/>
                  </a:cubicBezTo>
                  <a:cubicBezTo>
                    <a:pt x="135" y="84"/>
                    <a:pt x="135" y="81"/>
                    <a:pt x="133" y="81"/>
                  </a:cubicBezTo>
                  <a:cubicBezTo>
                    <a:pt x="131" y="80"/>
                    <a:pt x="131" y="78"/>
                    <a:pt x="131" y="83"/>
                  </a:cubicBezTo>
                  <a:cubicBezTo>
                    <a:pt x="132" y="91"/>
                    <a:pt x="130" y="84"/>
                    <a:pt x="130" y="89"/>
                  </a:cubicBezTo>
                  <a:cubicBezTo>
                    <a:pt x="130" y="91"/>
                    <a:pt x="131" y="90"/>
                    <a:pt x="130" y="93"/>
                  </a:cubicBezTo>
                  <a:cubicBezTo>
                    <a:pt x="128" y="96"/>
                    <a:pt x="129" y="91"/>
                    <a:pt x="127" y="94"/>
                  </a:cubicBezTo>
                  <a:cubicBezTo>
                    <a:pt x="127" y="88"/>
                    <a:pt x="125" y="88"/>
                    <a:pt x="126" y="84"/>
                  </a:cubicBezTo>
                  <a:cubicBezTo>
                    <a:pt x="126" y="82"/>
                    <a:pt x="124" y="82"/>
                    <a:pt x="124" y="84"/>
                  </a:cubicBezTo>
                  <a:cubicBezTo>
                    <a:pt x="123" y="89"/>
                    <a:pt x="121" y="88"/>
                    <a:pt x="120" y="83"/>
                  </a:cubicBezTo>
                  <a:cubicBezTo>
                    <a:pt x="119" y="79"/>
                    <a:pt x="125" y="80"/>
                    <a:pt x="125" y="76"/>
                  </a:cubicBezTo>
                  <a:cubicBezTo>
                    <a:pt x="125" y="73"/>
                    <a:pt x="128" y="76"/>
                    <a:pt x="127" y="74"/>
                  </a:cubicBezTo>
                  <a:cubicBezTo>
                    <a:pt x="125" y="72"/>
                    <a:pt x="113" y="74"/>
                    <a:pt x="113" y="72"/>
                  </a:cubicBezTo>
                  <a:cubicBezTo>
                    <a:pt x="113" y="69"/>
                    <a:pt x="113" y="65"/>
                    <a:pt x="112" y="67"/>
                  </a:cubicBezTo>
                  <a:cubicBezTo>
                    <a:pt x="111" y="70"/>
                    <a:pt x="110" y="65"/>
                    <a:pt x="109" y="65"/>
                  </a:cubicBezTo>
                  <a:cubicBezTo>
                    <a:pt x="106" y="67"/>
                    <a:pt x="107" y="64"/>
                    <a:pt x="106" y="64"/>
                  </a:cubicBezTo>
                  <a:cubicBezTo>
                    <a:pt x="105" y="63"/>
                    <a:pt x="105" y="64"/>
                    <a:pt x="106" y="65"/>
                  </a:cubicBezTo>
                  <a:cubicBezTo>
                    <a:pt x="107" y="65"/>
                    <a:pt x="102" y="68"/>
                    <a:pt x="104" y="69"/>
                  </a:cubicBezTo>
                  <a:cubicBezTo>
                    <a:pt x="106" y="69"/>
                    <a:pt x="106" y="71"/>
                    <a:pt x="107" y="71"/>
                  </a:cubicBezTo>
                  <a:cubicBezTo>
                    <a:pt x="108" y="71"/>
                    <a:pt x="108" y="71"/>
                    <a:pt x="108" y="72"/>
                  </a:cubicBezTo>
                  <a:cubicBezTo>
                    <a:pt x="110" y="74"/>
                    <a:pt x="105" y="71"/>
                    <a:pt x="106" y="73"/>
                  </a:cubicBezTo>
                  <a:cubicBezTo>
                    <a:pt x="106" y="76"/>
                    <a:pt x="104" y="73"/>
                    <a:pt x="104" y="76"/>
                  </a:cubicBezTo>
                  <a:cubicBezTo>
                    <a:pt x="103" y="79"/>
                    <a:pt x="107" y="77"/>
                    <a:pt x="107" y="80"/>
                  </a:cubicBezTo>
                  <a:cubicBezTo>
                    <a:pt x="108" y="83"/>
                    <a:pt x="105" y="82"/>
                    <a:pt x="107" y="83"/>
                  </a:cubicBezTo>
                  <a:cubicBezTo>
                    <a:pt x="108" y="85"/>
                    <a:pt x="106" y="86"/>
                    <a:pt x="108" y="86"/>
                  </a:cubicBezTo>
                  <a:cubicBezTo>
                    <a:pt x="109" y="86"/>
                    <a:pt x="108" y="86"/>
                    <a:pt x="108" y="90"/>
                  </a:cubicBezTo>
                  <a:cubicBezTo>
                    <a:pt x="109" y="92"/>
                    <a:pt x="109" y="93"/>
                    <a:pt x="109" y="94"/>
                  </a:cubicBezTo>
                  <a:cubicBezTo>
                    <a:pt x="108" y="94"/>
                    <a:pt x="108" y="94"/>
                    <a:pt x="109" y="95"/>
                  </a:cubicBezTo>
                  <a:cubicBezTo>
                    <a:pt x="110" y="97"/>
                    <a:pt x="109" y="97"/>
                    <a:pt x="108" y="96"/>
                  </a:cubicBezTo>
                  <a:cubicBezTo>
                    <a:pt x="106" y="96"/>
                    <a:pt x="105" y="98"/>
                    <a:pt x="105" y="95"/>
                  </a:cubicBezTo>
                  <a:cubicBezTo>
                    <a:pt x="104" y="92"/>
                    <a:pt x="104" y="95"/>
                    <a:pt x="100" y="97"/>
                  </a:cubicBezTo>
                  <a:cubicBezTo>
                    <a:pt x="95" y="99"/>
                    <a:pt x="101" y="100"/>
                    <a:pt x="97" y="105"/>
                  </a:cubicBezTo>
                  <a:cubicBezTo>
                    <a:pt x="93" y="110"/>
                    <a:pt x="94" y="107"/>
                    <a:pt x="91" y="109"/>
                  </a:cubicBezTo>
                  <a:cubicBezTo>
                    <a:pt x="86" y="112"/>
                    <a:pt x="85" y="117"/>
                    <a:pt x="78" y="123"/>
                  </a:cubicBezTo>
                  <a:cubicBezTo>
                    <a:pt x="71" y="129"/>
                    <a:pt x="76" y="126"/>
                    <a:pt x="73" y="130"/>
                  </a:cubicBezTo>
                  <a:cubicBezTo>
                    <a:pt x="70" y="133"/>
                    <a:pt x="69" y="128"/>
                    <a:pt x="68" y="132"/>
                  </a:cubicBezTo>
                  <a:cubicBezTo>
                    <a:pt x="67" y="136"/>
                    <a:pt x="60" y="131"/>
                    <a:pt x="62" y="139"/>
                  </a:cubicBezTo>
                  <a:cubicBezTo>
                    <a:pt x="64" y="144"/>
                    <a:pt x="62" y="143"/>
                    <a:pt x="63" y="145"/>
                  </a:cubicBezTo>
                  <a:cubicBezTo>
                    <a:pt x="64" y="152"/>
                    <a:pt x="63" y="153"/>
                    <a:pt x="61" y="157"/>
                  </a:cubicBezTo>
                  <a:cubicBezTo>
                    <a:pt x="59" y="164"/>
                    <a:pt x="63" y="169"/>
                    <a:pt x="60" y="169"/>
                  </a:cubicBezTo>
                  <a:cubicBezTo>
                    <a:pt x="56" y="169"/>
                    <a:pt x="59" y="169"/>
                    <a:pt x="57" y="172"/>
                  </a:cubicBezTo>
                  <a:cubicBezTo>
                    <a:pt x="55" y="175"/>
                    <a:pt x="59" y="175"/>
                    <a:pt x="59" y="176"/>
                  </a:cubicBezTo>
                  <a:cubicBezTo>
                    <a:pt x="59" y="176"/>
                    <a:pt x="58" y="175"/>
                    <a:pt x="54" y="176"/>
                  </a:cubicBezTo>
                  <a:cubicBezTo>
                    <a:pt x="51" y="177"/>
                    <a:pt x="54" y="179"/>
                    <a:pt x="50" y="182"/>
                  </a:cubicBezTo>
                  <a:cubicBezTo>
                    <a:pt x="47" y="186"/>
                    <a:pt x="43" y="178"/>
                    <a:pt x="41" y="168"/>
                  </a:cubicBezTo>
                  <a:cubicBezTo>
                    <a:pt x="39" y="158"/>
                    <a:pt x="35" y="158"/>
                    <a:pt x="35" y="152"/>
                  </a:cubicBezTo>
                  <a:cubicBezTo>
                    <a:pt x="34" y="146"/>
                    <a:pt x="30" y="136"/>
                    <a:pt x="28" y="133"/>
                  </a:cubicBezTo>
                  <a:cubicBezTo>
                    <a:pt x="27" y="131"/>
                    <a:pt x="26" y="125"/>
                    <a:pt x="24" y="114"/>
                  </a:cubicBezTo>
                  <a:cubicBezTo>
                    <a:pt x="22" y="103"/>
                    <a:pt x="26" y="104"/>
                    <a:pt x="24" y="100"/>
                  </a:cubicBezTo>
                  <a:cubicBezTo>
                    <a:pt x="22" y="96"/>
                    <a:pt x="24" y="97"/>
                    <a:pt x="23" y="95"/>
                  </a:cubicBezTo>
                  <a:cubicBezTo>
                    <a:pt x="22" y="93"/>
                    <a:pt x="25" y="91"/>
                    <a:pt x="22" y="92"/>
                  </a:cubicBezTo>
                  <a:cubicBezTo>
                    <a:pt x="20" y="93"/>
                    <a:pt x="23" y="97"/>
                    <a:pt x="20" y="99"/>
                  </a:cubicBezTo>
                  <a:cubicBezTo>
                    <a:pt x="14" y="104"/>
                    <a:pt x="13" y="103"/>
                    <a:pt x="7" y="96"/>
                  </a:cubicBezTo>
                  <a:cubicBezTo>
                    <a:pt x="1" y="88"/>
                    <a:pt x="4" y="92"/>
                    <a:pt x="8" y="91"/>
                  </a:cubicBezTo>
                  <a:cubicBezTo>
                    <a:pt x="13" y="90"/>
                    <a:pt x="12" y="86"/>
                    <a:pt x="9" y="88"/>
                  </a:cubicBezTo>
                  <a:cubicBezTo>
                    <a:pt x="7" y="90"/>
                    <a:pt x="3" y="87"/>
                    <a:pt x="2" y="85"/>
                  </a:cubicBezTo>
                  <a:cubicBezTo>
                    <a:pt x="1" y="83"/>
                    <a:pt x="0" y="84"/>
                    <a:pt x="0" y="83"/>
                  </a:cubicBezTo>
                  <a:cubicBezTo>
                    <a:pt x="0" y="80"/>
                    <a:pt x="4" y="82"/>
                    <a:pt x="3" y="80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3679825" y="4791075"/>
              <a:ext cx="304800" cy="20161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2" y="7"/>
                </a:cxn>
                <a:cxn ang="0">
                  <a:pos x="2" y="10"/>
                </a:cxn>
                <a:cxn ang="0">
                  <a:pos x="4" y="13"/>
                </a:cxn>
                <a:cxn ang="0">
                  <a:pos x="9" y="17"/>
                </a:cxn>
                <a:cxn ang="0">
                  <a:pos x="13" y="19"/>
                </a:cxn>
                <a:cxn ang="0">
                  <a:pos x="15" y="20"/>
                </a:cxn>
                <a:cxn ang="0">
                  <a:pos x="21" y="21"/>
                </a:cxn>
                <a:cxn ang="0">
                  <a:pos x="24" y="21"/>
                </a:cxn>
                <a:cxn ang="0">
                  <a:pos x="26" y="24"/>
                </a:cxn>
                <a:cxn ang="0">
                  <a:pos x="29" y="25"/>
                </a:cxn>
                <a:cxn ang="0">
                  <a:pos x="32" y="26"/>
                </a:cxn>
                <a:cxn ang="0">
                  <a:pos x="37" y="27"/>
                </a:cxn>
                <a:cxn ang="0">
                  <a:pos x="40" y="28"/>
                </a:cxn>
                <a:cxn ang="0">
                  <a:pos x="43" y="27"/>
                </a:cxn>
                <a:cxn ang="0">
                  <a:pos x="43" y="21"/>
                </a:cxn>
                <a:cxn ang="0">
                  <a:pos x="43" y="18"/>
                </a:cxn>
                <a:cxn ang="0">
                  <a:pos x="41" y="18"/>
                </a:cxn>
                <a:cxn ang="0">
                  <a:pos x="39" y="18"/>
                </a:cxn>
                <a:cxn ang="0">
                  <a:pos x="35" y="17"/>
                </a:cxn>
                <a:cxn ang="0">
                  <a:pos x="33" y="17"/>
                </a:cxn>
                <a:cxn ang="0">
                  <a:pos x="32" y="18"/>
                </a:cxn>
                <a:cxn ang="0">
                  <a:pos x="30" y="15"/>
                </a:cxn>
                <a:cxn ang="0">
                  <a:pos x="28" y="14"/>
                </a:cxn>
                <a:cxn ang="0">
                  <a:pos x="27" y="13"/>
                </a:cxn>
                <a:cxn ang="0">
                  <a:pos x="23" y="10"/>
                </a:cxn>
                <a:cxn ang="0">
                  <a:pos x="20" y="9"/>
                </a:cxn>
                <a:cxn ang="0">
                  <a:pos x="17" y="6"/>
                </a:cxn>
                <a:cxn ang="0">
                  <a:pos x="13" y="4"/>
                </a:cxn>
                <a:cxn ang="0">
                  <a:pos x="10" y="1"/>
                </a:cxn>
                <a:cxn ang="0">
                  <a:pos x="6" y="2"/>
                </a:cxn>
              </a:cxnLst>
              <a:rect l="0" t="0" r="r" b="b"/>
              <a:pathLst>
                <a:path w="44" h="29">
                  <a:moveTo>
                    <a:pt x="6" y="2"/>
                  </a:moveTo>
                  <a:cubicBezTo>
                    <a:pt x="1" y="5"/>
                    <a:pt x="4" y="6"/>
                    <a:pt x="2" y="7"/>
                  </a:cubicBezTo>
                  <a:cubicBezTo>
                    <a:pt x="1" y="9"/>
                    <a:pt x="3" y="9"/>
                    <a:pt x="2" y="10"/>
                  </a:cubicBezTo>
                  <a:cubicBezTo>
                    <a:pt x="0" y="11"/>
                    <a:pt x="3" y="14"/>
                    <a:pt x="4" y="13"/>
                  </a:cubicBezTo>
                  <a:cubicBezTo>
                    <a:pt x="4" y="11"/>
                    <a:pt x="7" y="15"/>
                    <a:pt x="9" y="17"/>
                  </a:cubicBezTo>
                  <a:cubicBezTo>
                    <a:pt x="12" y="19"/>
                    <a:pt x="10" y="16"/>
                    <a:pt x="13" y="19"/>
                  </a:cubicBezTo>
                  <a:cubicBezTo>
                    <a:pt x="15" y="21"/>
                    <a:pt x="14" y="18"/>
                    <a:pt x="15" y="20"/>
                  </a:cubicBezTo>
                  <a:cubicBezTo>
                    <a:pt x="16" y="22"/>
                    <a:pt x="19" y="20"/>
                    <a:pt x="21" y="21"/>
                  </a:cubicBezTo>
                  <a:cubicBezTo>
                    <a:pt x="22" y="22"/>
                    <a:pt x="21" y="20"/>
                    <a:pt x="24" y="21"/>
                  </a:cubicBezTo>
                  <a:cubicBezTo>
                    <a:pt x="27" y="23"/>
                    <a:pt x="24" y="24"/>
                    <a:pt x="26" y="24"/>
                  </a:cubicBezTo>
                  <a:cubicBezTo>
                    <a:pt x="29" y="25"/>
                    <a:pt x="27" y="26"/>
                    <a:pt x="29" y="25"/>
                  </a:cubicBezTo>
                  <a:cubicBezTo>
                    <a:pt x="31" y="24"/>
                    <a:pt x="30" y="27"/>
                    <a:pt x="32" y="26"/>
                  </a:cubicBezTo>
                  <a:cubicBezTo>
                    <a:pt x="34" y="25"/>
                    <a:pt x="35" y="29"/>
                    <a:pt x="37" y="27"/>
                  </a:cubicBezTo>
                  <a:cubicBezTo>
                    <a:pt x="39" y="26"/>
                    <a:pt x="37" y="29"/>
                    <a:pt x="40" y="28"/>
                  </a:cubicBezTo>
                  <a:cubicBezTo>
                    <a:pt x="43" y="27"/>
                    <a:pt x="42" y="29"/>
                    <a:pt x="43" y="27"/>
                  </a:cubicBezTo>
                  <a:cubicBezTo>
                    <a:pt x="44" y="24"/>
                    <a:pt x="42" y="24"/>
                    <a:pt x="43" y="21"/>
                  </a:cubicBezTo>
                  <a:cubicBezTo>
                    <a:pt x="44" y="18"/>
                    <a:pt x="44" y="19"/>
                    <a:pt x="43" y="18"/>
                  </a:cubicBezTo>
                  <a:cubicBezTo>
                    <a:pt x="43" y="18"/>
                    <a:pt x="42" y="18"/>
                    <a:pt x="41" y="18"/>
                  </a:cubicBezTo>
                  <a:cubicBezTo>
                    <a:pt x="41" y="19"/>
                    <a:pt x="41" y="18"/>
                    <a:pt x="39" y="18"/>
                  </a:cubicBezTo>
                  <a:cubicBezTo>
                    <a:pt x="38" y="19"/>
                    <a:pt x="36" y="15"/>
                    <a:pt x="35" y="17"/>
                  </a:cubicBezTo>
                  <a:cubicBezTo>
                    <a:pt x="35" y="18"/>
                    <a:pt x="34" y="18"/>
                    <a:pt x="33" y="17"/>
                  </a:cubicBezTo>
                  <a:cubicBezTo>
                    <a:pt x="32" y="15"/>
                    <a:pt x="33" y="18"/>
                    <a:pt x="32" y="18"/>
                  </a:cubicBezTo>
                  <a:cubicBezTo>
                    <a:pt x="31" y="18"/>
                    <a:pt x="31" y="15"/>
                    <a:pt x="30" y="15"/>
                  </a:cubicBezTo>
                  <a:cubicBezTo>
                    <a:pt x="28" y="15"/>
                    <a:pt x="27" y="16"/>
                    <a:pt x="28" y="14"/>
                  </a:cubicBezTo>
                  <a:cubicBezTo>
                    <a:pt x="28" y="13"/>
                    <a:pt x="28" y="13"/>
                    <a:pt x="27" y="13"/>
                  </a:cubicBezTo>
                  <a:cubicBezTo>
                    <a:pt x="26" y="14"/>
                    <a:pt x="23" y="12"/>
                    <a:pt x="23" y="10"/>
                  </a:cubicBezTo>
                  <a:cubicBezTo>
                    <a:pt x="23" y="8"/>
                    <a:pt x="22" y="9"/>
                    <a:pt x="20" y="9"/>
                  </a:cubicBezTo>
                  <a:cubicBezTo>
                    <a:pt x="19" y="10"/>
                    <a:pt x="18" y="6"/>
                    <a:pt x="17" y="6"/>
                  </a:cubicBezTo>
                  <a:cubicBezTo>
                    <a:pt x="15" y="6"/>
                    <a:pt x="15" y="4"/>
                    <a:pt x="13" y="4"/>
                  </a:cubicBezTo>
                  <a:cubicBezTo>
                    <a:pt x="11" y="3"/>
                    <a:pt x="14" y="2"/>
                    <a:pt x="10" y="1"/>
                  </a:cubicBezTo>
                  <a:cubicBezTo>
                    <a:pt x="7" y="0"/>
                    <a:pt x="8" y="6"/>
                    <a:pt x="6" y="2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3992563" y="4887913"/>
              <a:ext cx="138112" cy="90487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11"/>
                </a:cxn>
                <a:cxn ang="0">
                  <a:pos x="9" y="11"/>
                </a:cxn>
                <a:cxn ang="0">
                  <a:pos x="14" y="11"/>
                </a:cxn>
                <a:cxn ang="0">
                  <a:pos x="17" y="11"/>
                </a:cxn>
                <a:cxn ang="0">
                  <a:pos x="19" y="10"/>
                </a:cxn>
                <a:cxn ang="0">
                  <a:pos x="18" y="7"/>
                </a:cxn>
                <a:cxn ang="0">
                  <a:pos x="16" y="5"/>
                </a:cxn>
                <a:cxn ang="0">
                  <a:pos x="15" y="3"/>
                </a:cxn>
                <a:cxn ang="0">
                  <a:pos x="13" y="3"/>
                </a:cxn>
                <a:cxn ang="0">
                  <a:pos x="10" y="2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2" y="8"/>
                </a:cxn>
              </a:cxnLst>
              <a:rect l="0" t="0" r="r" b="b"/>
              <a:pathLst>
                <a:path w="20" h="13">
                  <a:moveTo>
                    <a:pt x="2" y="8"/>
                  </a:moveTo>
                  <a:cubicBezTo>
                    <a:pt x="0" y="9"/>
                    <a:pt x="3" y="11"/>
                    <a:pt x="4" y="11"/>
                  </a:cubicBezTo>
                  <a:cubicBezTo>
                    <a:pt x="6" y="10"/>
                    <a:pt x="6" y="13"/>
                    <a:pt x="9" y="11"/>
                  </a:cubicBezTo>
                  <a:cubicBezTo>
                    <a:pt x="12" y="10"/>
                    <a:pt x="11" y="13"/>
                    <a:pt x="14" y="11"/>
                  </a:cubicBezTo>
                  <a:cubicBezTo>
                    <a:pt x="17" y="10"/>
                    <a:pt x="16" y="12"/>
                    <a:pt x="17" y="11"/>
                  </a:cubicBezTo>
                  <a:cubicBezTo>
                    <a:pt x="18" y="10"/>
                    <a:pt x="19" y="12"/>
                    <a:pt x="19" y="10"/>
                  </a:cubicBezTo>
                  <a:cubicBezTo>
                    <a:pt x="18" y="8"/>
                    <a:pt x="20" y="6"/>
                    <a:pt x="18" y="7"/>
                  </a:cubicBezTo>
                  <a:cubicBezTo>
                    <a:pt x="16" y="7"/>
                    <a:pt x="16" y="5"/>
                    <a:pt x="16" y="5"/>
                  </a:cubicBezTo>
                  <a:cubicBezTo>
                    <a:pt x="17" y="3"/>
                    <a:pt x="16" y="3"/>
                    <a:pt x="15" y="3"/>
                  </a:cubicBezTo>
                  <a:cubicBezTo>
                    <a:pt x="14" y="2"/>
                    <a:pt x="14" y="4"/>
                    <a:pt x="13" y="3"/>
                  </a:cubicBezTo>
                  <a:cubicBezTo>
                    <a:pt x="12" y="2"/>
                    <a:pt x="9" y="3"/>
                    <a:pt x="10" y="2"/>
                  </a:cubicBezTo>
                  <a:cubicBezTo>
                    <a:pt x="11" y="1"/>
                    <a:pt x="7" y="0"/>
                    <a:pt x="6" y="3"/>
                  </a:cubicBezTo>
                  <a:cubicBezTo>
                    <a:pt x="5" y="5"/>
                    <a:pt x="4" y="3"/>
                    <a:pt x="4" y="5"/>
                  </a:cubicBezTo>
                  <a:cubicBezTo>
                    <a:pt x="3" y="7"/>
                    <a:pt x="3" y="6"/>
                    <a:pt x="2" y="8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3963988" y="4972050"/>
              <a:ext cx="180975" cy="284163"/>
            </a:xfrm>
            <a:custGeom>
              <a:avLst/>
              <a:gdLst/>
              <a:ahLst/>
              <a:cxnLst>
                <a:cxn ang="0">
                  <a:pos x="7" y="31"/>
                </a:cxn>
                <a:cxn ang="0">
                  <a:pos x="10" y="32"/>
                </a:cxn>
                <a:cxn ang="0">
                  <a:pos x="12" y="32"/>
                </a:cxn>
                <a:cxn ang="0">
                  <a:pos x="15" y="27"/>
                </a:cxn>
                <a:cxn ang="0">
                  <a:pos x="14" y="22"/>
                </a:cxn>
                <a:cxn ang="0">
                  <a:pos x="15" y="21"/>
                </a:cxn>
                <a:cxn ang="0">
                  <a:pos x="16" y="25"/>
                </a:cxn>
                <a:cxn ang="0">
                  <a:pos x="19" y="26"/>
                </a:cxn>
                <a:cxn ang="0">
                  <a:pos x="22" y="31"/>
                </a:cxn>
                <a:cxn ang="0">
                  <a:pos x="22" y="34"/>
                </a:cxn>
                <a:cxn ang="0">
                  <a:pos x="23" y="37"/>
                </a:cxn>
                <a:cxn ang="0">
                  <a:pos x="23" y="37"/>
                </a:cxn>
                <a:cxn ang="0">
                  <a:pos x="25" y="31"/>
                </a:cxn>
                <a:cxn ang="0">
                  <a:pos x="24" y="21"/>
                </a:cxn>
                <a:cxn ang="0">
                  <a:pos x="22" y="21"/>
                </a:cxn>
                <a:cxn ang="0">
                  <a:pos x="18" y="20"/>
                </a:cxn>
                <a:cxn ang="0">
                  <a:pos x="23" y="13"/>
                </a:cxn>
                <a:cxn ang="0">
                  <a:pos x="25" y="11"/>
                </a:cxn>
                <a:cxn ang="0">
                  <a:pos x="11" y="9"/>
                </a:cxn>
                <a:cxn ang="0">
                  <a:pos x="10" y="4"/>
                </a:cxn>
                <a:cxn ang="0">
                  <a:pos x="7" y="2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5" y="8"/>
                </a:cxn>
                <a:cxn ang="0">
                  <a:pos x="6" y="9"/>
                </a:cxn>
                <a:cxn ang="0">
                  <a:pos x="4" y="10"/>
                </a:cxn>
                <a:cxn ang="0">
                  <a:pos x="2" y="13"/>
                </a:cxn>
                <a:cxn ang="0">
                  <a:pos x="5" y="17"/>
                </a:cxn>
                <a:cxn ang="0">
                  <a:pos x="5" y="20"/>
                </a:cxn>
                <a:cxn ang="0">
                  <a:pos x="6" y="23"/>
                </a:cxn>
                <a:cxn ang="0">
                  <a:pos x="6" y="27"/>
                </a:cxn>
                <a:cxn ang="0">
                  <a:pos x="7" y="31"/>
                </a:cxn>
              </a:cxnLst>
              <a:rect l="0" t="0" r="r" b="b"/>
              <a:pathLst>
                <a:path w="26" h="41">
                  <a:moveTo>
                    <a:pt x="7" y="31"/>
                  </a:moveTo>
                  <a:cubicBezTo>
                    <a:pt x="8" y="34"/>
                    <a:pt x="9" y="31"/>
                    <a:pt x="10" y="32"/>
                  </a:cubicBezTo>
                  <a:cubicBezTo>
                    <a:pt x="10" y="34"/>
                    <a:pt x="11" y="30"/>
                    <a:pt x="12" y="32"/>
                  </a:cubicBezTo>
                  <a:cubicBezTo>
                    <a:pt x="13" y="33"/>
                    <a:pt x="15" y="29"/>
                    <a:pt x="15" y="27"/>
                  </a:cubicBezTo>
                  <a:cubicBezTo>
                    <a:pt x="14" y="25"/>
                    <a:pt x="15" y="24"/>
                    <a:pt x="14" y="22"/>
                  </a:cubicBezTo>
                  <a:cubicBezTo>
                    <a:pt x="14" y="21"/>
                    <a:pt x="14" y="22"/>
                    <a:pt x="15" y="21"/>
                  </a:cubicBezTo>
                  <a:cubicBezTo>
                    <a:pt x="15" y="20"/>
                    <a:pt x="15" y="23"/>
                    <a:pt x="16" y="25"/>
                  </a:cubicBezTo>
                  <a:cubicBezTo>
                    <a:pt x="16" y="27"/>
                    <a:pt x="17" y="28"/>
                    <a:pt x="19" y="26"/>
                  </a:cubicBezTo>
                  <a:cubicBezTo>
                    <a:pt x="20" y="25"/>
                    <a:pt x="20" y="27"/>
                    <a:pt x="22" y="31"/>
                  </a:cubicBezTo>
                  <a:cubicBezTo>
                    <a:pt x="22" y="33"/>
                    <a:pt x="23" y="33"/>
                    <a:pt x="22" y="34"/>
                  </a:cubicBezTo>
                  <a:cubicBezTo>
                    <a:pt x="22" y="35"/>
                    <a:pt x="22" y="36"/>
                    <a:pt x="23" y="37"/>
                  </a:cubicBezTo>
                  <a:cubicBezTo>
                    <a:pt x="23" y="38"/>
                    <a:pt x="24" y="39"/>
                    <a:pt x="23" y="37"/>
                  </a:cubicBezTo>
                  <a:cubicBezTo>
                    <a:pt x="23" y="30"/>
                    <a:pt x="26" y="41"/>
                    <a:pt x="25" y="31"/>
                  </a:cubicBezTo>
                  <a:cubicBezTo>
                    <a:pt x="25" y="25"/>
                    <a:pt x="23" y="25"/>
                    <a:pt x="24" y="21"/>
                  </a:cubicBezTo>
                  <a:cubicBezTo>
                    <a:pt x="24" y="19"/>
                    <a:pt x="22" y="19"/>
                    <a:pt x="22" y="21"/>
                  </a:cubicBezTo>
                  <a:cubicBezTo>
                    <a:pt x="21" y="26"/>
                    <a:pt x="19" y="25"/>
                    <a:pt x="18" y="20"/>
                  </a:cubicBezTo>
                  <a:cubicBezTo>
                    <a:pt x="17" y="16"/>
                    <a:pt x="23" y="17"/>
                    <a:pt x="23" y="13"/>
                  </a:cubicBezTo>
                  <a:cubicBezTo>
                    <a:pt x="23" y="10"/>
                    <a:pt x="26" y="13"/>
                    <a:pt x="25" y="11"/>
                  </a:cubicBezTo>
                  <a:cubicBezTo>
                    <a:pt x="23" y="9"/>
                    <a:pt x="11" y="11"/>
                    <a:pt x="11" y="9"/>
                  </a:cubicBezTo>
                  <a:cubicBezTo>
                    <a:pt x="11" y="6"/>
                    <a:pt x="11" y="2"/>
                    <a:pt x="10" y="4"/>
                  </a:cubicBezTo>
                  <a:cubicBezTo>
                    <a:pt x="9" y="7"/>
                    <a:pt x="8" y="2"/>
                    <a:pt x="7" y="2"/>
                  </a:cubicBezTo>
                  <a:cubicBezTo>
                    <a:pt x="4" y="4"/>
                    <a:pt x="5" y="1"/>
                    <a:pt x="4" y="1"/>
                  </a:cubicBezTo>
                  <a:cubicBezTo>
                    <a:pt x="3" y="0"/>
                    <a:pt x="3" y="1"/>
                    <a:pt x="4" y="2"/>
                  </a:cubicBezTo>
                  <a:cubicBezTo>
                    <a:pt x="5" y="2"/>
                    <a:pt x="0" y="5"/>
                    <a:pt x="2" y="6"/>
                  </a:cubicBezTo>
                  <a:cubicBezTo>
                    <a:pt x="4" y="6"/>
                    <a:pt x="4" y="8"/>
                    <a:pt x="5" y="8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8" y="11"/>
                    <a:pt x="3" y="8"/>
                    <a:pt x="4" y="10"/>
                  </a:cubicBezTo>
                  <a:cubicBezTo>
                    <a:pt x="4" y="13"/>
                    <a:pt x="2" y="10"/>
                    <a:pt x="2" y="13"/>
                  </a:cubicBezTo>
                  <a:cubicBezTo>
                    <a:pt x="1" y="16"/>
                    <a:pt x="5" y="14"/>
                    <a:pt x="5" y="17"/>
                  </a:cubicBezTo>
                  <a:cubicBezTo>
                    <a:pt x="6" y="20"/>
                    <a:pt x="3" y="19"/>
                    <a:pt x="5" y="20"/>
                  </a:cubicBezTo>
                  <a:cubicBezTo>
                    <a:pt x="6" y="22"/>
                    <a:pt x="4" y="23"/>
                    <a:pt x="6" y="23"/>
                  </a:cubicBezTo>
                  <a:cubicBezTo>
                    <a:pt x="7" y="23"/>
                    <a:pt x="6" y="23"/>
                    <a:pt x="6" y="27"/>
                  </a:cubicBezTo>
                  <a:cubicBezTo>
                    <a:pt x="7" y="29"/>
                    <a:pt x="7" y="30"/>
                    <a:pt x="7" y="31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2978150" y="4408488"/>
              <a:ext cx="520700" cy="452437"/>
            </a:xfrm>
            <a:custGeom>
              <a:avLst/>
              <a:gdLst/>
              <a:ahLst/>
              <a:cxnLst>
                <a:cxn ang="0">
                  <a:pos x="4" y="21"/>
                </a:cxn>
                <a:cxn ang="0">
                  <a:pos x="0" y="32"/>
                </a:cxn>
                <a:cxn ang="0">
                  <a:pos x="2" y="47"/>
                </a:cxn>
                <a:cxn ang="0">
                  <a:pos x="7" y="51"/>
                </a:cxn>
                <a:cxn ang="0">
                  <a:pos x="2" y="60"/>
                </a:cxn>
                <a:cxn ang="0">
                  <a:pos x="19" y="62"/>
                </a:cxn>
                <a:cxn ang="0">
                  <a:pos x="31" y="56"/>
                </a:cxn>
                <a:cxn ang="0">
                  <a:pos x="39" y="48"/>
                </a:cxn>
                <a:cxn ang="0">
                  <a:pos x="45" y="47"/>
                </a:cxn>
                <a:cxn ang="0">
                  <a:pos x="46" y="41"/>
                </a:cxn>
                <a:cxn ang="0">
                  <a:pos x="50" y="34"/>
                </a:cxn>
                <a:cxn ang="0">
                  <a:pos x="56" y="29"/>
                </a:cxn>
                <a:cxn ang="0">
                  <a:pos x="57" y="21"/>
                </a:cxn>
                <a:cxn ang="0">
                  <a:pos x="63" y="13"/>
                </a:cxn>
                <a:cxn ang="0">
                  <a:pos x="73" y="10"/>
                </a:cxn>
                <a:cxn ang="0">
                  <a:pos x="74" y="9"/>
                </a:cxn>
                <a:cxn ang="0">
                  <a:pos x="71" y="8"/>
                </a:cxn>
                <a:cxn ang="0">
                  <a:pos x="69" y="8"/>
                </a:cxn>
                <a:cxn ang="0">
                  <a:pos x="66" y="8"/>
                </a:cxn>
                <a:cxn ang="0">
                  <a:pos x="64" y="10"/>
                </a:cxn>
                <a:cxn ang="0">
                  <a:pos x="60" y="12"/>
                </a:cxn>
                <a:cxn ang="0">
                  <a:pos x="58" y="6"/>
                </a:cxn>
                <a:cxn ang="0">
                  <a:pos x="56" y="4"/>
                </a:cxn>
                <a:cxn ang="0">
                  <a:pos x="55" y="1"/>
                </a:cxn>
                <a:cxn ang="0">
                  <a:pos x="51" y="4"/>
                </a:cxn>
                <a:cxn ang="0">
                  <a:pos x="51" y="7"/>
                </a:cxn>
                <a:cxn ang="0">
                  <a:pos x="47" y="7"/>
                </a:cxn>
                <a:cxn ang="0">
                  <a:pos x="46" y="10"/>
                </a:cxn>
                <a:cxn ang="0">
                  <a:pos x="44" y="9"/>
                </a:cxn>
                <a:cxn ang="0">
                  <a:pos x="40" y="10"/>
                </a:cxn>
                <a:cxn ang="0">
                  <a:pos x="38" y="10"/>
                </a:cxn>
                <a:cxn ang="0">
                  <a:pos x="36" y="9"/>
                </a:cxn>
                <a:cxn ang="0">
                  <a:pos x="32" y="8"/>
                </a:cxn>
                <a:cxn ang="0">
                  <a:pos x="27" y="8"/>
                </a:cxn>
                <a:cxn ang="0">
                  <a:pos x="22" y="13"/>
                </a:cxn>
                <a:cxn ang="0">
                  <a:pos x="16" y="18"/>
                </a:cxn>
                <a:cxn ang="0">
                  <a:pos x="11" y="23"/>
                </a:cxn>
                <a:cxn ang="0">
                  <a:pos x="7" y="22"/>
                </a:cxn>
                <a:cxn ang="0">
                  <a:pos x="4" y="21"/>
                </a:cxn>
              </a:cxnLst>
              <a:rect l="0" t="0" r="r" b="b"/>
              <a:pathLst>
                <a:path w="75" h="65">
                  <a:moveTo>
                    <a:pt x="4" y="21"/>
                  </a:moveTo>
                  <a:cubicBezTo>
                    <a:pt x="3" y="30"/>
                    <a:pt x="0" y="27"/>
                    <a:pt x="0" y="32"/>
                  </a:cubicBezTo>
                  <a:cubicBezTo>
                    <a:pt x="1" y="37"/>
                    <a:pt x="2" y="42"/>
                    <a:pt x="2" y="47"/>
                  </a:cubicBezTo>
                  <a:cubicBezTo>
                    <a:pt x="1" y="52"/>
                    <a:pt x="7" y="47"/>
                    <a:pt x="7" y="51"/>
                  </a:cubicBezTo>
                  <a:cubicBezTo>
                    <a:pt x="8" y="55"/>
                    <a:pt x="2" y="57"/>
                    <a:pt x="2" y="60"/>
                  </a:cubicBezTo>
                  <a:cubicBezTo>
                    <a:pt x="5" y="59"/>
                    <a:pt x="9" y="65"/>
                    <a:pt x="19" y="62"/>
                  </a:cubicBezTo>
                  <a:cubicBezTo>
                    <a:pt x="30" y="60"/>
                    <a:pt x="31" y="60"/>
                    <a:pt x="31" y="56"/>
                  </a:cubicBezTo>
                  <a:cubicBezTo>
                    <a:pt x="30" y="51"/>
                    <a:pt x="36" y="50"/>
                    <a:pt x="39" y="48"/>
                  </a:cubicBezTo>
                  <a:cubicBezTo>
                    <a:pt x="42" y="45"/>
                    <a:pt x="44" y="49"/>
                    <a:pt x="45" y="47"/>
                  </a:cubicBezTo>
                  <a:cubicBezTo>
                    <a:pt x="46" y="46"/>
                    <a:pt x="45" y="45"/>
                    <a:pt x="46" y="41"/>
                  </a:cubicBezTo>
                  <a:cubicBezTo>
                    <a:pt x="48" y="36"/>
                    <a:pt x="53" y="39"/>
                    <a:pt x="50" y="34"/>
                  </a:cubicBezTo>
                  <a:cubicBezTo>
                    <a:pt x="46" y="28"/>
                    <a:pt x="56" y="35"/>
                    <a:pt x="56" y="29"/>
                  </a:cubicBezTo>
                  <a:cubicBezTo>
                    <a:pt x="56" y="26"/>
                    <a:pt x="59" y="25"/>
                    <a:pt x="57" y="21"/>
                  </a:cubicBezTo>
                  <a:cubicBezTo>
                    <a:pt x="55" y="17"/>
                    <a:pt x="56" y="15"/>
                    <a:pt x="63" y="13"/>
                  </a:cubicBezTo>
                  <a:cubicBezTo>
                    <a:pt x="69" y="10"/>
                    <a:pt x="71" y="14"/>
                    <a:pt x="73" y="10"/>
                  </a:cubicBezTo>
                  <a:cubicBezTo>
                    <a:pt x="72" y="10"/>
                    <a:pt x="72" y="9"/>
                    <a:pt x="74" y="9"/>
                  </a:cubicBezTo>
                  <a:cubicBezTo>
                    <a:pt x="75" y="8"/>
                    <a:pt x="73" y="7"/>
                    <a:pt x="71" y="8"/>
                  </a:cubicBezTo>
                  <a:cubicBezTo>
                    <a:pt x="69" y="10"/>
                    <a:pt x="68" y="10"/>
                    <a:pt x="69" y="8"/>
                  </a:cubicBezTo>
                  <a:cubicBezTo>
                    <a:pt x="70" y="7"/>
                    <a:pt x="67" y="7"/>
                    <a:pt x="66" y="8"/>
                  </a:cubicBezTo>
                  <a:cubicBezTo>
                    <a:pt x="65" y="9"/>
                    <a:pt x="64" y="9"/>
                    <a:pt x="64" y="10"/>
                  </a:cubicBezTo>
                  <a:cubicBezTo>
                    <a:pt x="64" y="11"/>
                    <a:pt x="62" y="11"/>
                    <a:pt x="60" y="12"/>
                  </a:cubicBezTo>
                  <a:cubicBezTo>
                    <a:pt x="58" y="14"/>
                    <a:pt x="57" y="12"/>
                    <a:pt x="58" y="6"/>
                  </a:cubicBezTo>
                  <a:cubicBezTo>
                    <a:pt x="58" y="2"/>
                    <a:pt x="57" y="5"/>
                    <a:pt x="56" y="4"/>
                  </a:cubicBezTo>
                  <a:cubicBezTo>
                    <a:pt x="56" y="3"/>
                    <a:pt x="58" y="2"/>
                    <a:pt x="55" y="1"/>
                  </a:cubicBezTo>
                  <a:cubicBezTo>
                    <a:pt x="52" y="0"/>
                    <a:pt x="53" y="3"/>
                    <a:pt x="51" y="4"/>
                  </a:cubicBezTo>
                  <a:cubicBezTo>
                    <a:pt x="50" y="5"/>
                    <a:pt x="52" y="6"/>
                    <a:pt x="51" y="7"/>
                  </a:cubicBezTo>
                  <a:cubicBezTo>
                    <a:pt x="50" y="8"/>
                    <a:pt x="49" y="6"/>
                    <a:pt x="47" y="7"/>
                  </a:cubicBezTo>
                  <a:cubicBezTo>
                    <a:pt x="46" y="8"/>
                    <a:pt x="47" y="10"/>
                    <a:pt x="46" y="10"/>
                  </a:cubicBezTo>
                  <a:cubicBezTo>
                    <a:pt x="46" y="10"/>
                    <a:pt x="45" y="8"/>
                    <a:pt x="44" y="9"/>
                  </a:cubicBezTo>
                  <a:cubicBezTo>
                    <a:pt x="42" y="9"/>
                    <a:pt x="41" y="9"/>
                    <a:pt x="40" y="10"/>
                  </a:cubicBezTo>
                  <a:cubicBezTo>
                    <a:pt x="40" y="12"/>
                    <a:pt x="39" y="12"/>
                    <a:pt x="38" y="10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5" y="10"/>
                    <a:pt x="35" y="7"/>
                    <a:pt x="32" y="8"/>
                  </a:cubicBezTo>
                  <a:cubicBezTo>
                    <a:pt x="29" y="9"/>
                    <a:pt x="28" y="6"/>
                    <a:pt x="27" y="8"/>
                  </a:cubicBezTo>
                  <a:cubicBezTo>
                    <a:pt x="25" y="10"/>
                    <a:pt x="23" y="8"/>
                    <a:pt x="22" y="13"/>
                  </a:cubicBezTo>
                  <a:cubicBezTo>
                    <a:pt x="21" y="18"/>
                    <a:pt x="18" y="17"/>
                    <a:pt x="16" y="18"/>
                  </a:cubicBezTo>
                  <a:cubicBezTo>
                    <a:pt x="14" y="19"/>
                    <a:pt x="14" y="22"/>
                    <a:pt x="11" y="23"/>
                  </a:cubicBezTo>
                  <a:cubicBezTo>
                    <a:pt x="8" y="24"/>
                    <a:pt x="10" y="21"/>
                    <a:pt x="7" y="22"/>
                  </a:cubicBezTo>
                  <a:cubicBezTo>
                    <a:pt x="5" y="22"/>
                    <a:pt x="6" y="21"/>
                    <a:pt x="4" y="21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2990850" y="4478338"/>
              <a:ext cx="611188" cy="63182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76" y="2"/>
                </a:cxn>
                <a:cxn ang="0">
                  <a:pos x="79" y="4"/>
                </a:cxn>
                <a:cxn ang="0">
                  <a:pos x="79" y="8"/>
                </a:cxn>
                <a:cxn ang="0">
                  <a:pos x="82" y="9"/>
                </a:cxn>
                <a:cxn ang="0">
                  <a:pos x="88" y="11"/>
                </a:cxn>
                <a:cxn ang="0">
                  <a:pos x="82" y="16"/>
                </a:cxn>
                <a:cxn ang="0">
                  <a:pos x="75" y="18"/>
                </a:cxn>
                <a:cxn ang="0">
                  <a:pos x="68" y="19"/>
                </a:cxn>
                <a:cxn ang="0">
                  <a:pos x="69" y="21"/>
                </a:cxn>
                <a:cxn ang="0">
                  <a:pos x="69" y="24"/>
                </a:cxn>
                <a:cxn ang="0">
                  <a:pos x="69" y="28"/>
                </a:cxn>
                <a:cxn ang="0">
                  <a:pos x="71" y="30"/>
                </a:cxn>
                <a:cxn ang="0">
                  <a:pos x="73" y="32"/>
                </a:cxn>
                <a:cxn ang="0">
                  <a:pos x="73" y="35"/>
                </a:cxn>
                <a:cxn ang="0">
                  <a:pos x="69" y="44"/>
                </a:cxn>
                <a:cxn ang="0">
                  <a:pos x="67" y="48"/>
                </a:cxn>
                <a:cxn ang="0">
                  <a:pos x="62" y="56"/>
                </a:cxn>
                <a:cxn ang="0">
                  <a:pos x="59" y="60"/>
                </a:cxn>
                <a:cxn ang="0">
                  <a:pos x="57" y="63"/>
                </a:cxn>
                <a:cxn ang="0">
                  <a:pos x="51" y="63"/>
                </a:cxn>
                <a:cxn ang="0">
                  <a:pos x="47" y="66"/>
                </a:cxn>
                <a:cxn ang="0">
                  <a:pos x="47" y="71"/>
                </a:cxn>
                <a:cxn ang="0">
                  <a:pos x="50" y="77"/>
                </a:cxn>
                <a:cxn ang="0">
                  <a:pos x="53" y="83"/>
                </a:cxn>
                <a:cxn ang="0">
                  <a:pos x="53" y="86"/>
                </a:cxn>
                <a:cxn ang="0">
                  <a:pos x="51" y="87"/>
                </a:cxn>
                <a:cxn ang="0">
                  <a:pos x="48" y="87"/>
                </a:cxn>
                <a:cxn ang="0">
                  <a:pos x="44" y="87"/>
                </a:cxn>
                <a:cxn ang="0">
                  <a:pos x="41" y="88"/>
                </a:cxn>
                <a:cxn ang="0">
                  <a:pos x="38" y="91"/>
                </a:cxn>
                <a:cxn ang="0">
                  <a:pos x="35" y="90"/>
                </a:cxn>
                <a:cxn ang="0">
                  <a:pos x="34" y="88"/>
                </a:cxn>
                <a:cxn ang="0">
                  <a:pos x="33" y="86"/>
                </a:cxn>
                <a:cxn ang="0">
                  <a:pos x="32" y="83"/>
                </a:cxn>
                <a:cxn ang="0">
                  <a:pos x="30" y="80"/>
                </a:cxn>
                <a:cxn ang="0">
                  <a:pos x="20" y="80"/>
                </a:cxn>
                <a:cxn ang="0">
                  <a:pos x="16" y="80"/>
                </a:cxn>
                <a:cxn ang="0">
                  <a:pos x="12" y="81"/>
                </a:cxn>
                <a:cxn ang="0">
                  <a:pos x="8" y="81"/>
                </a:cxn>
                <a:cxn ang="0">
                  <a:pos x="4" y="81"/>
                </a:cxn>
                <a:cxn ang="0">
                  <a:pos x="5" y="75"/>
                </a:cxn>
                <a:cxn ang="0">
                  <a:pos x="8" y="72"/>
                </a:cxn>
                <a:cxn ang="0">
                  <a:pos x="12" y="71"/>
                </a:cxn>
                <a:cxn ang="0">
                  <a:pos x="13" y="67"/>
                </a:cxn>
                <a:cxn ang="0">
                  <a:pos x="10" y="66"/>
                </a:cxn>
                <a:cxn ang="0">
                  <a:pos x="10" y="61"/>
                </a:cxn>
                <a:cxn ang="0">
                  <a:pos x="9" y="60"/>
                </a:cxn>
                <a:cxn ang="0">
                  <a:pos x="4" y="56"/>
                </a:cxn>
                <a:cxn ang="0">
                  <a:pos x="0" y="50"/>
                </a:cxn>
                <a:cxn ang="0">
                  <a:pos x="17" y="52"/>
                </a:cxn>
                <a:cxn ang="0">
                  <a:pos x="29" y="46"/>
                </a:cxn>
                <a:cxn ang="0">
                  <a:pos x="37" y="38"/>
                </a:cxn>
                <a:cxn ang="0">
                  <a:pos x="43" y="37"/>
                </a:cxn>
                <a:cxn ang="0">
                  <a:pos x="44" y="31"/>
                </a:cxn>
                <a:cxn ang="0">
                  <a:pos x="48" y="24"/>
                </a:cxn>
                <a:cxn ang="0">
                  <a:pos x="54" y="19"/>
                </a:cxn>
                <a:cxn ang="0">
                  <a:pos x="55" y="11"/>
                </a:cxn>
                <a:cxn ang="0">
                  <a:pos x="61" y="3"/>
                </a:cxn>
                <a:cxn ang="0">
                  <a:pos x="71" y="0"/>
                </a:cxn>
              </a:cxnLst>
              <a:rect l="0" t="0" r="r" b="b"/>
              <a:pathLst>
                <a:path w="88" h="91">
                  <a:moveTo>
                    <a:pt x="71" y="0"/>
                  </a:moveTo>
                  <a:cubicBezTo>
                    <a:pt x="73" y="2"/>
                    <a:pt x="75" y="0"/>
                    <a:pt x="76" y="2"/>
                  </a:cubicBezTo>
                  <a:cubicBezTo>
                    <a:pt x="76" y="4"/>
                    <a:pt x="77" y="1"/>
                    <a:pt x="79" y="4"/>
                  </a:cubicBezTo>
                  <a:cubicBezTo>
                    <a:pt x="80" y="7"/>
                    <a:pt x="78" y="6"/>
                    <a:pt x="79" y="8"/>
                  </a:cubicBezTo>
                  <a:cubicBezTo>
                    <a:pt x="81" y="10"/>
                    <a:pt x="82" y="8"/>
                    <a:pt x="82" y="9"/>
                  </a:cubicBezTo>
                  <a:cubicBezTo>
                    <a:pt x="83" y="10"/>
                    <a:pt x="86" y="11"/>
                    <a:pt x="88" y="11"/>
                  </a:cubicBezTo>
                  <a:cubicBezTo>
                    <a:pt x="83" y="14"/>
                    <a:pt x="85" y="17"/>
                    <a:pt x="82" y="16"/>
                  </a:cubicBezTo>
                  <a:cubicBezTo>
                    <a:pt x="80" y="16"/>
                    <a:pt x="79" y="19"/>
                    <a:pt x="75" y="18"/>
                  </a:cubicBezTo>
                  <a:cubicBezTo>
                    <a:pt x="69" y="15"/>
                    <a:pt x="66" y="18"/>
                    <a:pt x="68" y="19"/>
                  </a:cubicBezTo>
                  <a:cubicBezTo>
                    <a:pt x="70" y="21"/>
                    <a:pt x="66" y="21"/>
                    <a:pt x="69" y="21"/>
                  </a:cubicBezTo>
                  <a:cubicBezTo>
                    <a:pt x="73" y="22"/>
                    <a:pt x="66" y="22"/>
                    <a:pt x="69" y="24"/>
                  </a:cubicBezTo>
                  <a:cubicBezTo>
                    <a:pt x="71" y="26"/>
                    <a:pt x="67" y="26"/>
                    <a:pt x="69" y="28"/>
                  </a:cubicBezTo>
                  <a:cubicBezTo>
                    <a:pt x="71" y="29"/>
                    <a:pt x="70" y="30"/>
                    <a:pt x="71" y="30"/>
                  </a:cubicBezTo>
                  <a:cubicBezTo>
                    <a:pt x="74" y="29"/>
                    <a:pt x="71" y="32"/>
                    <a:pt x="73" y="32"/>
                  </a:cubicBezTo>
                  <a:cubicBezTo>
                    <a:pt x="76" y="33"/>
                    <a:pt x="77" y="33"/>
                    <a:pt x="73" y="35"/>
                  </a:cubicBezTo>
                  <a:cubicBezTo>
                    <a:pt x="68" y="37"/>
                    <a:pt x="74" y="37"/>
                    <a:pt x="69" y="44"/>
                  </a:cubicBezTo>
                  <a:cubicBezTo>
                    <a:pt x="67" y="48"/>
                    <a:pt x="71" y="47"/>
                    <a:pt x="67" y="48"/>
                  </a:cubicBezTo>
                  <a:cubicBezTo>
                    <a:pt x="63" y="50"/>
                    <a:pt x="65" y="55"/>
                    <a:pt x="62" y="56"/>
                  </a:cubicBezTo>
                  <a:cubicBezTo>
                    <a:pt x="59" y="57"/>
                    <a:pt x="60" y="59"/>
                    <a:pt x="59" y="60"/>
                  </a:cubicBezTo>
                  <a:cubicBezTo>
                    <a:pt x="57" y="61"/>
                    <a:pt x="59" y="63"/>
                    <a:pt x="57" y="63"/>
                  </a:cubicBezTo>
                  <a:cubicBezTo>
                    <a:pt x="53" y="63"/>
                    <a:pt x="52" y="65"/>
                    <a:pt x="51" y="63"/>
                  </a:cubicBezTo>
                  <a:cubicBezTo>
                    <a:pt x="49" y="60"/>
                    <a:pt x="49" y="64"/>
                    <a:pt x="47" y="66"/>
                  </a:cubicBezTo>
                  <a:cubicBezTo>
                    <a:pt x="45" y="68"/>
                    <a:pt x="43" y="71"/>
                    <a:pt x="47" y="71"/>
                  </a:cubicBezTo>
                  <a:cubicBezTo>
                    <a:pt x="51" y="72"/>
                    <a:pt x="46" y="77"/>
                    <a:pt x="50" y="77"/>
                  </a:cubicBezTo>
                  <a:cubicBezTo>
                    <a:pt x="53" y="78"/>
                    <a:pt x="49" y="78"/>
                    <a:pt x="53" y="83"/>
                  </a:cubicBezTo>
                  <a:cubicBezTo>
                    <a:pt x="54" y="84"/>
                    <a:pt x="52" y="85"/>
                    <a:pt x="53" y="86"/>
                  </a:cubicBezTo>
                  <a:cubicBezTo>
                    <a:pt x="54" y="86"/>
                    <a:pt x="51" y="88"/>
                    <a:pt x="51" y="87"/>
                  </a:cubicBezTo>
                  <a:cubicBezTo>
                    <a:pt x="50" y="85"/>
                    <a:pt x="49" y="86"/>
                    <a:pt x="48" y="87"/>
                  </a:cubicBezTo>
                  <a:cubicBezTo>
                    <a:pt x="47" y="89"/>
                    <a:pt x="47" y="86"/>
                    <a:pt x="44" y="87"/>
                  </a:cubicBezTo>
                  <a:cubicBezTo>
                    <a:pt x="43" y="87"/>
                    <a:pt x="41" y="86"/>
                    <a:pt x="41" y="88"/>
                  </a:cubicBezTo>
                  <a:cubicBezTo>
                    <a:pt x="42" y="90"/>
                    <a:pt x="38" y="88"/>
                    <a:pt x="38" y="91"/>
                  </a:cubicBezTo>
                  <a:cubicBezTo>
                    <a:pt x="36" y="89"/>
                    <a:pt x="36" y="91"/>
                    <a:pt x="35" y="90"/>
                  </a:cubicBezTo>
                  <a:cubicBezTo>
                    <a:pt x="34" y="89"/>
                    <a:pt x="35" y="89"/>
                    <a:pt x="34" y="88"/>
                  </a:cubicBezTo>
                  <a:cubicBezTo>
                    <a:pt x="33" y="87"/>
                    <a:pt x="34" y="87"/>
                    <a:pt x="33" y="86"/>
                  </a:cubicBezTo>
                  <a:cubicBezTo>
                    <a:pt x="32" y="85"/>
                    <a:pt x="34" y="83"/>
                    <a:pt x="32" y="83"/>
                  </a:cubicBezTo>
                  <a:cubicBezTo>
                    <a:pt x="29" y="83"/>
                    <a:pt x="31" y="82"/>
                    <a:pt x="30" y="80"/>
                  </a:cubicBezTo>
                  <a:cubicBezTo>
                    <a:pt x="30" y="79"/>
                    <a:pt x="21" y="80"/>
                    <a:pt x="20" y="80"/>
                  </a:cubicBezTo>
                  <a:cubicBezTo>
                    <a:pt x="20" y="82"/>
                    <a:pt x="20" y="81"/>
                    <a:pt x="16" y="80"/>
                  </a:cubicBezTo>
                  <a:cubicBezTo>
                    <a:pt x="12" y="79"/>
                    <a:pt x="15" y="82"/>
                    <a:pt x="12" y="81"/>
                  </a:cubicBezTo>
                  <a:cubicBezTo>
                    <a:pt x="8" y="79"/>
                    <a:pt x="9" y="82"/>
                    <a:pt x="8" y="81"/>
                  </a:cubicBezTo>
                  <a:cubicBezTo>
                    <a:pt x="7" y="80"/>
                    <a:pt x="5" y="84"/>
                    <a:pt x="4" y="81"/>
                  </a:cubicBezTo>
                  <a:cubicBezTo>
                    <a:pt x="4" y="79"/>
                    <a:pt x="4" y="77"/>
                    <a:pt x="5" y="75"/>
                  </a:cubicBezTo>
                  <a:cubicBezTo>
                    <a:pt x="6" y="73"/>
                    <a:pt x="8" y="74"/>
                    <a:pt x="8" y="72"/>
                  </a:cubicBezTo>
                  <a:cubicBezTo>
                    <a:pt x="8" y="71"/>
                    <a:pt x="12" y="72"/>
                    <a:pt x="12" y="71"/>
                  </a:cubicBezTo>
                  <a:cubicBezTo>
                    <a:pt x="12" y="69"/>
                    <a:pt x="13" y="68"/>
                    <a:pt x="13" y="67"/>
                  </a:cubicBezTo>
                  <a:cubicBezTo>
                    <a:pt x="12" y="67"/>
                    <a:pt x="9" y="68"/>
                    <a:pt x="10" y="66"/>
                  </a:cubicBezTo>
                  <a:cubicBezTo>
                    <a:pt x="11" y="65"/>
                    <a:pt x="10" y="63"/>
                    <a:pt x="10" y="61"/>
                  </a:cubicBezTo>
                  <a:cubicBezTo>
                    <a:pt x="10" y="59"/>
                    <a:pt x="10" y="62"/>
                    <a:pt x="9" y="60"/>
                  </a:cubicBezTo>
                  <a:cubicBezTo>
                    <a:pt x="8" y="58"/>
                    <a:pt x="5" y="60"/>
                    <a:pt x="4" y="56"/>
                  </a:cubicBezTo>
                  <a:cubicBezTo>
                    <a:pt x="3" y="53"/>
                    <a:pt x="2" y="52"/>
                    <a:pt x="0" y="50"/>
                  </a:cubicBezTo>
                  <a:cubicBezTo>
                    <a:pt x="3" y="49"/>
                    <a:pt x="7" y="55"/>
                    <a:pt x="17" y="52"/>
                  </a:cubicBezTo>
                  <a:cubicBezTo>
                    <a:pt x="28" y="50"/>
                    <a:pt x="29" y="50"/>
                    <a:pt x="29" y="46"/>
                  </a:cubicBezTo>
                  <a:cubicBezTo>
                    <a:pt x="28" y="41"/>
                    <a:pt x="34" y="40"/>
                    <a:pt x="37" y="38"/>
                  </a:cubicBezTo>
                  <a:cubicBezTo>
                    <a:pt x="40" y="35"/>
                    <a:pt x="42" y="39"/>
                    <a:pt x="43" y="37"/>
                  </a:cubicBezTo>
                  <a:cubicBezTo>
                    <a:pt x="44" y="36"/>
                    <a:pt x="43" y="35"/>
                    <a:pt x="44" y="31"/>
                  </a:cubicBezTo>
                  <a:cubicBezTo>
                    <a:pt x="46" y="26"/>
                    <a:pt x="51" y="29"/>
                    <a:pt x="48" y="24"/>
                  </a:cubicBezTo>
                  <a:cubicBezTo>
                    <a:pt x="44" y="18"/>
                    <a:pt x="54" y="25"/>
                    <a:pt x="54" y="19"/>
                  </a:cubicBezTo>
                  <a:cubicBezTo>
                    <a:pt x="54" y="16"/>
                    <a:pt x="57" y="15"/>
                    <a:pt x="55" y="11"/>
                  </a:cubicBezTo>
                  <a:cubicBezTo>
                    <a:pt x="53" y="7"/>
                    <a:pt x="54" y="5"/>
                    <a:pt x="61" y="3"/>
                  </a:cubicBezTo>
                  <a:cubicBezTo>
                    <a:pt x="67" y="0"/>
                    <a:pt x="69" y="4"/>
                    <a:pt x="71" y="0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2379663" y="4338638"/>
              <a:ext cx="701675" cy="709612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52" y="21"/>
                </a:cxn>
                <a:cxn ang="0">
                  <a:pos x="52" y="18"/>
                </a:cxn>
                <a:cxn ang="0">
                  <a:pos x="65" y="13"/>
                </a:cxn>
                <a:cxn ang="0">
                  <a:pos x="70" y="13"/>
                </a:cxn>
                <a:cxn ang="0">
                  <a:pos x="78" y="16"/>
                </a:cxn>
                <a:cxn ang="0">
                  <a:pos x="86" y="23"/>
                </a:cxn>
                <a:cxn ang="0">
                  <a:pos x="90" y="26"/>
                </a:cxn>
                <a:cxn ang="0">
                  <a:pos x="90" y="31"/>
                </a:cxn>
                <a:cxn ang="0">
                  <a:pos x="88" y="57"/>
                </a:cxn>
                <a:cxn ang="0">
                  <a:pos x="88" y="70"/>
                </a:cxn>
                <a:cxn ang="0">
                  <a:pos x="97" y="80"/>
                </a:cxn>
                <a:cxn ang="0">
                  <a:pos x="98" y="86"/>
                </a:cxn>
                <a:cxn ang="0">
                  <a:pos x="100" y="91"/>
                </a:cxn>
                <a:cxn ang="0">
                  <a:pos x="93" y="95"/>
                </a:cxn>
                <a:cxn ang="0">
                  <a:pos x="90" y="101"/>
                </a:cxn>
                <a:cxn ang="0">
                  <a:pos x="86" y="100"/>
                </a:cxn>
                <a:cxn ang="0">
                  <a:pos x="76" y="98"/>
                </a:cxn>
                <a:cxn ang="0">
                  <a:pos x="69" y="96"/>
                </a:cxn>
                <a:cxn ang="0">
                  <a:pos x="62" y="89"/>
                </a:cxn>
                <a:cxn ang="0">
                  <a:pos x="55" y="92"/>
                </a:cxn>
                <a:cxn ang="0">
                  <a:pos x="45" y="86"/>
                </a:cxn>
                <a:cxn ang="0">
                  <a:pos x="36" y="77"/>
                </a:cxn>
                <a:cxn ang="0">
                  <a:pos x="30" y="68"/>
                </a:cxn>
                <a:cxn ang="0">
                  <a:pos x="24" y="69"/>
                </a:cxn>
                <a:cxn ang="0">
                  <a:pos x="20" y="62"/>
                </a:cxn>
                <a:cxn ang="0">
                  <a:pos x="12" y="47"/>
                </a:cxn>
                <a:cxn ang="0">
                  <a:pos x="11" y="32"/>
                </a:cxn>
                <a:cxn ang="0">
                  <a:pos x="7" y="27"/>
                </a:cxn>
                <a:cxn ang="0">
                  <a:pos x="3" y="16"/>
                </a:cxn>
                <a:cxn ang="0">
                  <a:pos x="3" y="12"/>
                </a:cxn>
                <a:cxn ang="0">
                  <a:pos x="2" y="8"/>
                </a:cxn>
                <a:cxn ang="0">
                  <a:pos x="1" y="6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12" y="8"/>
                </a:cxn>
                <a:cxn ang="0">
                  <a:pos x="13" y="8"/>
                </a:cxn>
                <a:cxn ang="0">
                  <a:pos x="15" y="6"/>
                </a:cxn>
                <a:cxn ang="0">
                  <a:pos x="18" y="4"/>
                </a:cxn>
                <a:cxn ang="0">
                  <a:pos x="23" y="4"/>
                </a:cxn>
                <a:cxn ang="0">
                  <a:pos x="23" y="6"/>
                </a:cxn>
                <a:cxn ang="0">
                  <a:pos x="21" y="8"/>
                </a:cxn>
                <a:cxn ang="0">
                  <a:pos x="23" y="10"/>
                </a:cxn>
                <a:cxn ang="0">
                  <a:pos x="26" y="11"/>
                </a:cxn>
              </a:cxnLst>
              <a:rect l="0" t="0" r="r" b="b"/>
              <a:pathLst>
                <a:path w="101" h="102">
                  <a:moveTo>
                    <a:pt x="26" y="11"/>
                  </a:moveTo>
                  <a:cubicBezTo>
                    <a:pt x="26" y="21"/>
                    <a:pt x="31" y="15"/>
                    <a:pt x="33" y="19"/>
                  </a:cubicBezTo>
                  <a:cubicBezTo>
                    <a:pt x="34" y="22"/>
                    <a:pt x="41" y="24"/>
                    <a:pt x="42" y="24"/>
                  </a:cubicBezTo>
                  <a:cubicBezTo>
                    <a:pt x="44" y="23"/>
                    <a:pt x="51" y="21"/>
                    <a:pt x="52" y="21"/>
                  </a:cubicBezTo>
                  <a:cubicBezTo>
                    <a:pt x="52" y="22"/>
                    <a:pt x="49" y="22"/>
                    <a:pt x="52" y="22"/>
                  </a:cubicBezTo>
                  <a:cubicBezTo>
                    <a:pt x="54" y="22"/>
                    <a:pt x="52" y="20"/>
                    <a:pt x="52" y="18"/>
                  </a:cubicBezTo>
                  <a:cubicBezTo>
                    <a:pt x="59" y="18"/>
                    <a:pt x="54" y="16"/>
                    <a:pt x="59" y="14"/>
                  </a:cubicBezTo>
                  <a:cubicBezTo>
                    <a:pt x="62" y="12"/>
                    <a:pt x="64" y="15"/>
                    <a:pt x="65" y="13"/>
                  </a:cubicBezTo>
                  <a:cubicBezTo>
                    <a:pt x="65" y="12"/>
                    <a:pt x="67" y="11"/>
                    <a:pt x="68" y="12"/>
                  </a:cubicBezTo>
                  <a:cubicBezTo>
                    <a:pt x="68" y="13"/>
                    <a:pt x="69" y="11"/>
                    <a:pt x="70" y="13"/>
                  </a:cubicBezTo>
                  <a:cubicBezTo>
                    <a:pt x="70" y="15"/>
                    <a:pt x="74" y="14"/>
                    <a:pt x="74" y="16"/>
                  </a:cubicBezTo>
                  <a:cubicBezTo>
                    <a:pt x="75" y="17"/>
                    <a:pt x="75" y="15"/>
                    <a:pt x="78" y="16"/>
                  </a:cubicBezTo>
                  <a:cubicBezTo>
                    <a:pt x="82" y="17"/>
                    <a:pt x="79" y="19"/>
                    <a:pt x="82" y="20"/>
                  </a:cubicBezTo>
                  <a:cubicBezTo>
                    <a:pt x="85" y="21"/>
                    <a:pt x="84" y="23"/>
                    <a:pt x="86" y="23"/>
                  </a:cubicBezTo>
                  <a:cubicBezTo>
                    <a:pt x="88" y="23"/>
                    <a:pt x="89" y="23"/>
                    <a:pt x="90" y="24"/>
                  </a:cubicBezTo>
                  <a:cubicBezTo>
                    <a:pt x="90" y="25"/>
                    <a:pt x="89" y="24"/>
                    <a:pt x="90" y="26"/>
                  </a:cubicBezTo>
                  <a:cubicBezTo>
                    <a:pt x="90" y="27"/>
                    <a:pt x="89" y="28"/>
                    <a:pt x="90" y="28"/>
                  </a:cubicBezTo>
                  <a:cubicBezTo>
                    <a:pt x="91" y="29"/>
                    <a:pt x="90" y="30"/>
                    <a:pt x="90" y="31"/>
                  </a:cubicBezTo>
                  <a:cubicBezTo>
                    <a:pt x="89" y="40"/>
                    <a:pt x="86" y="37"/>
                    <a:pt x="86" y="42"/>
                  </a:cubicBezTo>
                  <a:cubicBezTo>
                    <a:pt x="87" y="47"/>
                    <a:pt x="88" y="52"/>
                    <a:pt x="88" y="57"/>
                  </a:cubicBezTo>
                  <a:cubicBezTo>
                    <a:pt x="87" y="62"/>
                    <a:pt x="93" y="57"/>
                    <a:pt x="93" y="61"/>
                  </a:cubicBezTo>
                  <a:cubicBezTo>
                    <a:pt x="94" y="65"/>
                    <a:pt x="88" y="67"/>
                    <a:pt x="88" y="70"/>
                  </a:cubicBezTo>
                  <a:cubicBezTo>
                    <a:pt x="90" y="72"/>
                    <a:pt x="91" y="73"/>
                    <a:pt x="92" y="76"/>
                  </a:cubicBezTo>
                  <a:cubicBezTo>
                    <a:pt x="93" y="80"/>
                    <a:pt x="96" y="78"/>
                    <a:pt x="97" y="80"/>
                  </a:cubicBezTo>
                  <a:cubicBezTo>
                    <a:pt x="98" y="82"/>
                    <a:pt x="98" y="79"/>
                    <a:pt x="98" y="81"/>
                  </a:cubicBezTo>
                  <a:cubicBezTo>
                    <a:pt x="98" y="83"/>
                    <a:pt x="99" y="85"/>
                    <a:pt x="98" y="86"/>
                  </a:cubicBezTo>
                  <a:cubicBezTo>
                    <a:pt x="97" y="88"/>
                    <a:pt x="100" y="87"/>
                    <a:pt x="101" y="87"/>
                  </a:cubicBezTo>
                  <a:cubicBezTo>
                    <a:pt x="101" y="88"/>
                    <a:pt x="100" y="89"/>
                    <a:pt x="100" y="91"/>
                  </a:cubicBezTo>
                  <a:cubicBezTo>
                    <a:pt x="100" y="92"/>
                    <a:pt x="96" y="91"/>
                    <a:pt x="96" y="92"/>
                  </a:cubicBezTo>
                  <a:cubicBezTo>
                    <a:pt x="96" y="94"/>
                    <a:pt x="94" y="93"/>
                    <a:pt x="93" y="95"/>
                  </a:cubicBezTo>
                  <a:cubicBezTo>
                    <a:pt x="92" y="97"/>
                    <a:pt x="92" y="99"/>
                    <a:pt x="92" y="101"/>
                  </a:cubicBezTo>
                  <a:cubicBezTo>
                    <a:pt x="91" y="100"/>
                    <a:pt x="92" y="102"/>
                    <a:pt x="90" y="101"/>
                  </a:cubicBezTo>
                  <a:cubicBezTo>
                    <a:pt x="88" y="100"/>
                    <a:pt x="87" y="101"/>
                    <a:pt x="87" y="100"/>
                  </a:cubicBezTo>
                  <a:cubicBezTo>
                    <a:pt x="86" y="99"/>
                    <a:pt x="86" y="99"/>
                    <a:pt x="86" y="100"/>
                  </a:cubicBezTo>
                  <a:cubicBezTo>
                    <a:pt x="86" y="101"/>
                    <a:pt x="81" y="99"/>
                    <a:pt x="80" y="99"/>
                  </a:cubicBezTo>
                  <a:cubicBezTo>
                    <a:pt x="78" y="100"/>
                    <a:pt x="79" y="99"/>
                    <a:pt x="76" y="98"/>
                  </a:cubicBezTo>
                  <a:cubicBezTo>
                    <a:pt x="74" y="98"/>
                    <a:pt x="75" y="99"/>
                    <a:pt x="73" y="98"/>
                  </a:cubicBezTo>
                  <a:cubicBezTo>
                    <a:pt x="72" y="97"/>
                    <a:pt x="70" y="98"/>
                    <a:pt x="69" y="96"/>
                  </a:cubicBezTo>
                  <a:cubicBezTo>
                    <a:pt x="69" y="95"/>
                    <a:pt x="69" y="89"/>
                    <a:pt x="66" y="88"/>
                  </a:cubicBezTo>
                  <a:cubicBezTo>
                    <a:pt x="63" y="87"/>
                    <a:pt x="63" y="89"/>
                    <a:pt x="62" y="89"/>
                  </a:cubicBezTo>
                  <a:cubicBezTo>
                    <a:pt x="60" y="89"/>
                    <a:pt x="61" y="90"/>
                    <a:pt x="60" y="90"/>
                  </a:cubicBezTo>
                  <a:cubicBezTo>
                    <a:pt x="58" y="90"/>
                    <a:pt x="57" y="93"/>
                    <a:pt x="55" y="92"/>
                  </a:cubicBezTo>
                  <a:cubicBezTo>
                    <a:pt x="53" y="90"/>
                    <a:pt x="52" y="92"/>
                    <a:pt x="49" y="89"/>
                  </a:cubicBezTo>
                  <a:cubicBezTo>
                    <a:pt x="48" y="88"/>
                    <a:pt x="45" y="87"/>
                    <a:pt x="45" y="86"/>
                  </a:cubicBezTo>
                  <a:cubicBezTo>
                    <a:pt x="46" y="84"/>
                    <a:pt x="40" y="84"/>
                    <a:pt x="38" y="82"/>
                  </a:cubicBezTo>
                  <a:cubicBezTo>
                    <a:pt x="36" y="79"/>
                    <a:pt x="38" y="79"/>
                    <a:pt x="36" y="77"/>
                  </a:cubicBezTo>
                  <a:cubicBezTo>
                    <a:pt x="35" y="75"/>
                    <a:pt x="36" y="73"/>
                    <a:pt x="34" y="71"/>
                  </a:cubicBezTo>
                  <a:cubicBezTo>
                    <a:pt x="31" y="69"/>
                    <a:pt x="33" y="66"/>
                    <a:pt x="30" y="68"/>
                  </a:cubicBezTo>
                  <a:cubicBezTo>
                    <a:pt x="28" y="70"/>
                    <a:pt x="26" y="65"/>
                    <a:pt x="26" y="67"/>
                  </a:cubicBezTo>
                  <a:cubicBezTo>
                    <a:pt x="26" y="69"/>
                    <a:pt x="25" y="68"/>
                    <a:pt x="24" y="69"/>
                  </a:cubicBezTo>
                  <a:cubicBezTo>
                    <a:pt x="24" y="67"/>
                    <a:pt x="23" y="67"/>
                    <a:pt x="22" y="66"/>
                  </a:cubicBezTo>
                  <a:cubicBezTo>
                    <a:pt x="21" y="66"/>
                    <a:pt x="21" y="64"/>
                    <a:pt x="20" y="62"/>
                  </a:cubicBezTo>
                  <a:cubicBezTo>
                    <a:pt x="19" y="60"/>
                    <a:pt x="21" y="58"/>
                    <a:pt x="19" y="54"/>
                  </a:cubicBezTo>
                  <a:cubicBezTo>
                    <a:pt x="17" y="51"/>
                    <a:pt x="12" y="50"/>
                    <a:pt x="12" y="47"/>
                  </a:cubicBezTo>
                  <a:cubicBezTo>
                    <a:pt x="11" y="43"/>
                    <a:pt x="7" y="44"/>
                    <a:pt x="8" y="40"/>
                  </a:cubicBezTo>
                  <a:cubicBezTo>
                    <a:pt x="8" y="36"/>
                    <a:pt x="13" y="35"/>
                    <a:pt x="11" y="32"/>
                  </a:cubicBezTo>
                  <a:cubicBezTo>
                    <a:pt x="10" y="29"/>
                    <a:pt x="13" y="30"/>
                    <a:pt x="13" y="29"/>
                  </a:cubicBezTo>
                  <a:cubicBezTo>
                    <a:pt x="12" y="28"/>
                    <a:pt x="7" y="29"/>
                    <a:pt x="7" y="27"/>
                  </a:cubicBezTo>
                  <a:cubicBezTo>
                    <a:pt x="7" y="25"/>
                    <a:pt x="5" y="23"/>
                    <a:pt x="4" y="20"/>
                  </a:cubicBezTo>
                  <a:cubicBezTo>
                    <a:pt x="4" y="18"/>
                    <a:pt x="3" y="18"/>
                    <a:pt x="3" y="16"/>
                  </a:cubicBezTo>
                  <a:cubicBezTo>
                    <a:pt x="4" y="15"/>
                    <a:pt x="1" y="15"/>
                    <a:pt x="1" y="14"/>
                  </a:cubicBezTo>
                  <a:cubicBezTo>
                    <a:pt x="1" y="13"/>
                    <a:pt x="3" y="13"/>
                    <a:pt x="3" y="12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3" y="3"/>
                    <a:pt x="2" y="0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4"/>
                    <a:pt x="7" y="7"/>
                    <a:pt x="10" y="8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2" y="8"/>
                    <a:pt x="12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4" y="8"/>
                    <a:pt x="14" y="8"/>
                    <a:pt x="14" y="7"/>
                  </a:cubicBezTo>
                  <a:cubicBezTo>
                    <a:pt x="14" y="7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7" y="4"/>
                    <a:pt x="18" y="4"/>
                  </a:cubicBezTo>
                  <a:cubicBezTo>
                    <a:pt x="18" y="3"/>
                    <a:pt x="20" y="1"/>
                    <a:pt x="21" y="2"/>
                  </a:cubicBezTo>
                  <a:cubicBezTo>
                    <a:pt x="21" y="2"/>
                    <a:pt x="23" y="4"/>
                    <a:pt x="23" y="4"/>
                  </a:cubicBezTo>
                  <a:cubicBezTo>
                    <a:pt x="23" y="4"/>
                    <a:pt x="22" y="4"/>
                    <a:pt x="22" y="5"/>
                  </a:cubicBezTo>
                  <a:cubicBezTo>
                    <a:pt x="22" y="6"/>
                    <a:pt x="23" y="6"/>
                    <a:pt x="23" y="6"/>
                  </a:cubicBezTo>
                  <a:cubicBezTo>
                    <a:pt x="23" y="7"/>
                    <a:pt x="21" y="7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9"/>
                  </a:cubicBezTo>
                  <a:cubicBezTo>
                    <a:pt x="22" y="9"/>
                    <a:pt x="22" y="10"/>
                    <a:pt x="23" y="10"/>
                  </a:cubicBezTo>
                  <a:cubicBezTo>
                    <a:pt x="23" y="10"/>
                    <a:pt x="23" y="9"/>
                    <a:pt x="23" y="9"/>
                  </a:cubicBezTo>
                  <a:cubicBezTo>
                    <a:pt x="24" y="10"/>
                    <a:pt x="23" y="12"/>
                    <a:pt x="26" y="11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1733550" y="4221163"/>
              <a:ext cx="674688" cy="319087"/>
            </a:xfrm>
            <a:custGeom>
              <a:avLst/>
              <a:gdLst/>
              <a:ahLst/>
              <a:cxnLst>
                <a:cxn ang="0">
                  <a:pos x="91" y="9"/>
                </a:cxn>
                <a:cxn ang="0">
                  <a:pos x="92" y="12"/>
                </a:cxn>
                <a:cxn ang="0">
                  <a:pos x="92" y="15"/>
                </a:cxn>
                <a:cxn ang="0">
                  <a:pos x="96" y="17"/>
                </a:cxn>
                <a:cxn ang="0">
                  <a:pos x="97" y="19"/>
                </a:cxn>
                <a:cxn ang="0">
                  <a:pos x="93" y="21"/>
                </a:cxn>
                <a:cxn ang="0">
                  <a:pos x="94" y="24"/>
                </a:cxn>
                <a:cxn ang="0">
                  <a:pos x="95" y="28"/>
                </a:cxn>
                <a:cxn ang="0">
                  <a:pos x="94" y="31"/>
                </a:cxn>
                <a:cxn ang="0">
                  <a:pos x="97" y="37"/>
                </a:cxn>
                <a:cxn ang="0">
                  <a:pos x="95" y="38"/>
                </a:cxn>
                <a:cxn ang="0">
                  <a:pos x="91" y="36"/>
                </a:cxn>
                <a:cxn ang="0">
                  <a:pos x="88" y="35"/>
                </a:cxn>
                <a:cxn ang="0">
                  <a:pos x="87" y="35"/>
                </a:cxn>
                <a:cxn ang="0">
                  <a:pos x="87" y="35"/>
                </a:cxn>
                <a:cxn ang="0">
                  <a:pos x="85" y="36"/>
                </a:cxn>
                <a:cxn ang="0">
                  <a:pos x="81" y="37"/>
                </a:cxn>
                <a:cxn ang="0">
                  <a:pos x="68" y="40"/>
                </a:cxn>
                <a:cxn ang="0">
                  <a:pos x="59" y="40"/>
                </a:cxn>
                <a:cxn ang="0">
                  <a:pos x="55" y="39"/>
                </a:cxn>
                <a:cxn ang="0">
                  <a:pos x="55" y="43"/>
                </a:cxn>
                <a:cxn ang="0">
                  <a:pos x="52" y="46"/>
                </a:cxn>
                <a:cxn ang="0">
                  <a:pos x="51" y="43"/>
                </a:cxn>
                <a:cxn ang="0">
                  <a:pos x="49" y="40"/>
                </a:cxn>
                <a:cxn ang="0">
                  <a:pos x="36" y="45"/>
                </a:cxn>
                <a:cxn ang="0">
                  <a:pos x="23" y="43"/>
                </a:cxn>
                <a:cxn ang="0">
                  <a:pos x="16" y="41"/>
                </a:cxn>
                <a:cxn ang="0">
                  <a:pos x="10" y="40"/>
                </a:cxn>
                <a:cxn ang="0">
                  <a:pos x="10" y="38"/>
                </a:cxn>
                <a:cxn ang="0">
                  <a:pos x="7" y="36"/>
                </a:cxn>
                <a:cxn ang="0">
                  <a:pos x="6" y="32"/>
                </a:cxn>
                <a:cxn ang="0">
                  <a:pos x="2" y="29"/>
                </a:cxn>
                <a:cxn ang="0">
                  <a:pos x="4" y="27"/>
                </a:cxn>
                <a:cxn ang="0">
                  <a:pos x="3" y="22"/>
                </a:cxn>
                <a:cxn ang="0">
                  <a:pos x="0" y="18"/>
                </a:cxn>
                <a:cxn ang="0">
                  <a:pos x="7" y="14"/>
                </a:cxn>
                <a:cxn ang="0">
                  <a:pos x="10" y="13"/>
                </a:cxn>
                <a:cxn ang="0">
                  <a:pos x="17" y="12"/>
                </a:cxn>
                <a:cxn ang="0">
                  <a:pos x="16" y="9"/>
                </a:cxn>
                <a:cxn ang="0">
                  <a:pos x="24" y="8"/>
                </a:cxn>
                <a:cxn ang="0">
                  <a:pos x="36" y="3"/>
                </a:cxn>
                <a:cxn ang="0">
                  <a:pos x="50" y="4"/>
                </a:cxn>
                <a:cxn ang="0">
                  <a:pos x="58" y="9"/>
                </a:cxn>
                <a:cxn ang="0">
                  <a:pos x="71" y="9"/>
                </a:cxn>
                <a:cxn ang="0">
                  <a:pos x="83" y="6"/>
                </a:cxn>
                <a:cxn ang="0">
                  <a:pos x="86" y="5"/>
                </a:cxn>
                <a:cxn ang="0">
                  <a:pos x="89" y="7"/>
                </a:cxn>
                <a:cxn ang="0">
                  <a:pos x="91" y="8"/>
                </a:cxn>
              </a:cxnLst>
              <a:rect l="0" t="0" r="r" b="b"/>
              <a:pathLst>
                <a:path w="97" h="46">
                  <a:moveTo>
                    <a:pt x="91" y="9"/>
                  </a:moveTo>
                  <a:cubicBezTo>
                    <a:pt x="91" y="9"/>
                    <a:pt x="91" y="9"/>
                    <a:pt x="91" y="9"/>
                  </a:cubicBezTo>
                  <a:cubicBezTo>
                    <a:pt x="91" y="9"/>
                    <a:pt x="90" y="9"/>
                    <a:pt x="91" y="9"/>
                  </a:cubicBezTo>
                  <a:cubicBezTo>
                    <a:pt x="91" y="10"/>
                    <a:pt x="92" y="11"/>
                    <a:pt x="92" y="12"/>
                  </a:cubicBezTo>
                  <a:cubicBezTo>
                    <a:pt x="92" y="13"/>
                    <a:pt x="91" y="13"/>
                    <a:pt x="91" y="14"/>
                  </a:cubicBezTo>
                  <a:cubicBezTo>
                    <a:pt x="91" y="15"/>
                    <a:pt x="92" y="15"/>
                    <a:pt x="92" y="15"/>
                  </a:cubicBezTo>
                  <a:cubicBezTo>
                    <a:pt x="92" y="16"/>
                    <a:pt x="91" y="16"/>
                    <a:pt x="91" y="16"/>
                  </a:cubicBezTo>
                  <a:cubicBezTo>
                    <a:pt x="93" y="17"/>
                    <a:pt x="95" y="16"/>
                    <a:pt x="96" y="17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5" y="17"/>
                    <a:pt x="96" y="20"/>
                    <a:pt x="95" y="21"/>
                  </a:cubicBezTo>
                  <a:cubicBezTo>
                    <a:pt x="95" y="21"/>
                    <a:pt x="93" y="20"/>
                    <a:pt x="93" y="21"/>
                  </a:cubicBezTo>
                  <a:cubicBezTo>
                    <a:pt x="93" y="22"/>
                    <a:pt x="94" y="22"/>
                    <a:pt x="94" y="23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4" y="24"/>
                    <a:pt x="95" y="24"/>
                    <a:pt x="95" y="25"/>
                  </a:cubicBezTo>
                  <a:cubicBezTo>
                    <a:pt x="95" y="26"/>
                    <a:pt x="95" y="27"/>
                    <a:pt x="95" y="28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6" y="30"/>
                    <a:pt x="94" y="30"/>
                    <a:pt x="94" y="31"/>
                  </a:cubicBezTo>
                  <a:cubicBezTo>
                    <a:pt x="94" y="32"/>
                    <a:pt x="97" y="32"/>
                    <a:pt x="96" y="33"/>
                  </a:cubicBezTo>
                  <a:cubicBezTo>
                    <a:pt x="96" y="35"/>
                    <a:pt x="97" y="35"/>
                    <a:pt x="97" y="37"/>
                  </a:cubicBezTo>
                  <a:cubicBezTo>
                    <a:pt x="97" y="37"/>
                    <a:pt x="97" y="37"/>
                    <a:pt x="96" y="37"/>
                  </a:cubicBezTo>
                  <a:cubicBezTo>
                    <a:pt x="96" y="37"/>
                    <a:pt x="95" y="38"/>
                    <a:pt x="95" y="38"/>
                  </a:cubicBezTo>
                  <a:cubicBezTo>
                    <a:pt x="94" y="37"/>
                    <a:pt x="95" y="36"/>
                    <a:pt x="94" y="36"/>
                  </a:cubicBezTo>
                  <a:cubicBezTo>
                    <a:pt x="93" y="35"/>
                    <a:pt x="93" y="37"/>
                    <a:pt x="91" y="36"/>
                  </a:cubicBezTo>
                  <a:cubicBezTo>
                    <a:pt x="90" y="36"/>
                    <a:pt x="90" y="35"/>
                    <a:pt x="89" y="35"/>
                  </a:cubicBezTo>
                  <a:cubicBezTo>
                    <a:pt x="89" y="35"/>
                    <a:pt x="89" y="35"/>
                    <a:pt x="88" y="35"/>
                  </a:cubicBezTo>
                  <a:cubicBezTo>
                    <a:pt x="88" y="35"/>
                    <a:pt x="88" y="36"/>
                    <a:pt x="88" y="36"/>
                  </a:cubicBezTo>
                  <a:cubicBezTo>
                    <a:pt x="88" y="36"/>
                    <a:pt x="88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6" y="36"/>
                    <a:pt x="86" y="37"/>
                    <a:pt x="85" y="37"/>
                  </a:cubicBezTo>
                  <a:cubicBezTo>
                    <a:pt x="85" y="37"/>
                    <a:pt x="85" y="36"/>
                    <a:pt x="85" y="36"/>
                  </a:cubicBezTo>
                  <a:cubicBezTo>
                    <a:pt x="85" y="36"/>
                    <a:pt x="84" y="35"/>
                    <a:pt x="84" y="36"/>
                  </a:cubicBezTo>
                  <a:cubicBezTo>
                    <a:pt x="83" y="37"/>
                    <a:pt x="82" y="37"/>
                    <a:pt x="81" y="37"/>
                  </a:cubicBezTo>
                  <a:cubicBezTo>
                    <a:pt x="79" y="37"/>
                    <a:pt x="78" y="37"/>
                    <a:pt x="77" y="37"/>
                  </a:cubicBezTo>
                  <a:cubicBezTo>
                    <a:pt x="74" y="38"/>
                    <a:pt x="72" y="40"/>
                    <a:pt x="68" y="40"/>
                  </a:cubicBezTo>
                  <a:cubicBezTo>
                    <a:pt x="66" y="40"/>
                    <a:pt x="66" y="39"/>
                    <a:pt x="64" y="38"/>
                  </a:cubicBezTo>
                  <a:cubicBezTo>
                    <a:pt x="62" y="38"/>
                    <a:pt x="61" y="40"/>
                    <a:pt x="59" y="40"/>
                  </a:cubicBezTo>
                  <a:cubicBezTo>
                    <a:pt x="59" y="40"/>
                    <a:pt x="58" y="40"/>
                    <a:pt x="58" y="40"/>
                  </a:cubicBezTo>
                  <a:cubicBezTo>
                    <a:pt x="57" y="40"/>
                    <a:pt x="55" y="39"/>
                    <a:pt x="55" y="39"/>
                  </a:cubicBezTo>
                  <a:cubicBezTo>
                    <a:pt x="55" y="39"/>
                    <a:pt x="54" y="41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4" y="43"/>
                    <a:pt x="54" y="43"/>
                  </a:cubicBezTo>
                  <a:cubicBezTo>
                    <a:pt x="53" y="43"/>
                    <a:pt x="53" y="46"/>
                    <a:pt x="52" y="46"/>
                  </a:cubicBezTo>
                  <a:cubicBezTo>
                    <a:pt x="52" y="46"/>
                    <a:pt x="52" y="45"/>
                    <a:pt x="51" y="45"/>
                  </a:cubicBezTo>
                  <a:cubicBezTo>
                    <a:pt x="52" y="44"/>
                    <a:pt x="51" y="44"/>
                    <a:pt x="51" y="43"/>
                  </a:cubicBezTo>
                  <a:cubicBezTo>
                    <a:pt x="50" y="42"/>
                    <a:pt x="53" y="41"/>
                    <a:pt x="53" y="39"/>
                  </a:cubicBezTo>
                  <a:cubicBezTo>
                    <a:pt x="52" y="38"/>
                    <a:pt x="52" y="38"/>
                    <a:pt x="49" y="40"/>
                  </a:cubicBezTo>
                  <a:cubicBezTo>
                    <a:pt x="47" y="43"/>
                    <a:pt x="47" y="36"/>
                    <a:pt x="42" y="41"/>
                  </a:cubicBezTo>
                  <a:cubicBezTo>
                    <a:pt x="39" y="45"/>
                    <a:pt x="39" y="43"/>
                    <a:pt x="36" y="45"/>
                  </a:cubicBezTo>
                  <a:cubicBezTo>
                    <a:pt x="33" y="46"/>
                    <a:pt x="33" y="41"/>
                    <a:pt x="27" y="39"/>
                  </a:cubicBezTo>
                  <a:cubicBezTo>
                    <a:pt x="21" y="37"/>
                    <a:pt x="24" y="42"/>
                    <a:pt x="23" y="43"/>
                  </a:cubicBezTo>
                  <a:cubicBezTo>
                    <a:pt x="22" y="44"/>
                    <a:pt x="22" y="42"/>
                    <a:pt x="20" y="44"/>
                  </a:cubicBezTo>
                  <a:cubicBezTo>
                    <a:pt x="19" y="45"/>
                    <a:pt x="16" y="43"/>
                    <a:pt x="16" y="41"/>
                  </a:cubicBezTo>
                  <a:cubicBezTo>
                    <a:pt x="15" y="38"/>
                    <a:pt x="15" y="41"/>
                    <a:pt x="13" y="40"/>
                  </a:cubicBezTo>
                  <a:cubicBezTo>
                    <a:pt x="12" y="38"/>
                    <a:pt x="10" y="42"/>
                    <a:pt x="10" y="40"/>
                  </a:cubicBezTo>
                  <a:cubicBezTo>
                    <a:pt x="10" y="39"/>
                    <a:pt x="7" y="41"/>
                    <a:pt x="7" y="40"/>
                  </a:cubicBezTo>
                  <a:cubicBezTo>
                    <a:pt x="6" y="39"/>
                    <a:pt x="9" y="40"/>
                    <a:pt x="10" y="38"/>
                  </a:cubicBezTo>
                  <a:cubicBezTo>
                    <a:pt x="11" y="37"/>
                    <a:pt x="7" y="39"/>
                    <a:pt x="6" y="38"/>
                  </a:cubicBezTo>
                  <a:cubicBezTo>
                    <a:pt x="5" y="36"/>
                    <a:pt x="8" y="38"/>
                    <a:pt x="7" y="36"/>
                  </a:cubicBezTo>
                  <a:cubicBezTo>
                    <a:pt x="7" y="35"/>
                    <a:pt x="6" y="36"/>
                    <a:pt x="6" y="35"/>
                  </a:cubicBezTo>
                  <a:cubicBezTo>
                    <a:pt x="6" y="33"/>
                    <a:pt x="5" y="34"/>
                    <a:pt x="6" y="32"/>
                  </a:cubicBezTo>
                  <a:cubicBezTo>
                    <a:pt x="7" y="30"/>
                    <a:pt x="5" y="31"/>
                    <a:pt x="4" y="30"/>
                  </a:cubicBezTo>
                  <a:cubicBezTo>
                    <a:pt x="3" y="29"/>
                    <a:pt x="3" y="31"/>
                    <a:pt x="2" y="29"/>
                  </a:cubicBezTo>
                  <a:cubicBezTo>
                    <a:pt x="1" y="28"/>
                    <a:pt x="2" y="25"/>
                    <a:pt x="3" y="27"/>
                  </a:cubicBezTo>
                  <a:cubicBezTo>
                    <a:pt x="3" y="30"/>
                    <a:pt x="6" y="28"/>
                    <a:pt x="4" y="27"/>
                  </a:cubicBezTo>
                  <a:cubicBezTo>
                    <a:pt x="2" y="26"/>
                    <a:pt x="6" y="25"/>
                    <a:pt x="4" y="24"/>
                  </a:cubicBezTo>
                  <a:cubicBezTo>
                    <a:pt x="3" y="24"/>
                    <a:pt x="5" y="23"/>
                    <a:pt x="3" y="22"/>
                  </a:cubicBezTo>
                  <a:cubicBezTo>
                    <a:pt x="2" y="21"/>
                    <a:pt x="6" y="19"/>
                    <a:pt x="3" y="20"/>
                  </a:cubicBezTo>
                  <a:cubicBezTo>
                    <a:pt x="0" y="21"/>
                    <a:pt x="0" y="21"/>
                    <a:pt x="0" y="18"/>
                  </a:cubicBezTo>
                  <a:cubicBezTo>
                    <a:pt x="1" y="16"/>
                    <a:pt x="1" y="17"/>
                    <a:pt x="2" y="16"/>
                  </a:cubicBezTo>
                  <a:cubicBezTo>
                    <a:pt x="4" y="13"/>
                    <a:pt x="6" y="13"/>
                    <a:pt x="7" y="14"/>
                  </a:cubicBezTo>
                  <a:cubicBezTo>
                    <a:pt x="7" y="15"/>
                    <a:pt x="9" y="15"/>
                    <a:pt x="8" y="14"/>
                  </a:cubicBezTo>
                  <a:cubicBezTo>
                    <a:pt x="7" y="13"/>
                    <a:pt x="11" y="12"/>
                    <a:pt x="10" y="13"/>
                  </a:cubicBezTo>
                  <a:cubicBezTo>
                    <a:pt x="10" y="14"/>
                    <a:pt x="15" y="14"/>
                    <a:pt x="15" y="14"/>
                  </a:cubicBezTo>
                  <a:cubicBezTo>
                    <a:pt x="16" y="13"/>
                    <a:pt x="11" y="13"/>
                    <a:pt x="17" y="12"/>
                  </a:cubicBezTo>
                  <a:cubicBezTo>
                    <a:pt x="22" y="11"/>
                    <a:pt x="18" y="12"/>
                    <a:pt x="17" y="11"/>
                  </a:cubicBezTo>
                  <a:cubicBezTo>
                    <a:pt x="16" y="10"/>
                    <a:pt x="15" y="10"/>
                    <a:pt x="16" y="9"/>
                  </a:cubicBezTo>
                  <a:cubicBezTo>
                    <a:pt x="16" y="8"/>
                    <a:pt x="16" y="8"/>
                    <a:pt x="19" y="8"/>
                  </a:cubicBezTo>
                  <a:cubicBezTo>
                    <a:pt x="21" y="9"/>
                    <a:pt x="21" y="7"/>
                    <a:pt x="24" y="8"/>
                  </a:cubicBezTo>
                  <a:cubicBezTo>
                    <a:pt x="26" y="9"/>
                    <a:pt x="27" y="9"/>
                    <a:pt x="28" y="8"/>
                  </a:cubicBezTo>
                  <a:cubicBezTo>
                    <a:pt x="28" y="7"/>
                    <a:pt x="30" y="5"/>
                    <a:pt x="36" y="3"/>
                  </a:cubicBezTo>
                  <a:cubicBezTo>
                    <a:pt x="41" y="1"/>
                    <a:pt x="43" y="4"/>
                    <a:pt x="46" y="2"/>
                  </a:cubicBezTo>
                  <a:cubicBezTo>
                    <a:pt x="49" y="0"/>
                    <a:pt x="46" y="6"/>
                    <a:pt x="50" y="4"/>
                  </a:cubicBezTo>
                  <a:cubicBezTo>
                    <a:pt x="54" y="3"/>
                    <a:pt x="52" y="8"/>
                    <a:pt x="55" y="7"/>
                  </a:cubicBezTo>
                  <a:cubicBezTo>
                    <a:pt x="57" y="6"/>
                    <a:pt x="55" y="7"/>
                    <a:pt x="58" y="9"/>
                  </a:cubicBezTo>
                  <a:cubicBezTo>
                    <a:pt x="61" y="10"/>
                    <a:pt x="59" y="7"/>
                    <a:pt x="62" y="9"/>
                  </a:cubicBezTo>
                  <a:cubicBezTo>
                    <a:pt x="64" y="12"/>
                    <a:pt x="68" y="7"/>
                    <a:pt x="71" y="9"/>
                  </a:cubicBezTo>
                  <a:cubicBezTo>
                    <a:pt x="74" y="12"/>
                    <a:pt x="80" y="7"/>
                    <a:pt x="80" y="6"/>
                  </a:cubicBezTo>
                  <a:cubicBezTo>
                    <a:pt x="82" y="7"/>
                    <a:pt x="81" y="6"/>
                    <a:pt x="83" y="6"/>
                  </a:cubicBezTo>
                  <a:cubicBezTo>
                    <a:pt x="83" y="6"/>
                    <a:pt x="85" y="7"/>
                    <a:pt x="85" y="6"/>
                  </a:cubicBezTo>
                  <a:cubicBezTo>
                    <a:pt x="85" y="6"/>
                    <a:pt x="86" y="5"/>
                    <a:pt x="86" y="5"/>
                  </a:cubicBezTo>
                  <a:cubicBezTo>
                    <a:pt x="86" y="5"/>
                    <a:pt x="87" y="5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90" y="9"/>
                    <a:pt x="90" y="8"/>
                    <a:pt x="91" y="8"/>
                  </a:cubicBezTo>
                  <a:cubicBezTo>
                    <a:pt x="91" y="8"/>
                    <a:pt x="91" y="9"/>
                    <a:pt x="91" y="9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2686050" y="4194175"/>
              <a:ext cx="520700" cy="381000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3" y="9"/>
                </a:cxn>
                <a:cxn ang="0">
                  <a:pos x="8" y="7"/>
                </a:cxn>
                <a:cxn ang="0">
                  <a:pos x="11" y="15"/>
                </a:cxn>
                <a:cxn ang="0">
                  <a:pos x="7" y="15"/>
                </a:cxn>
                <a:cxn ang="0">
                  <a:pos x="4" y="15"/>
                </a:cxn>
                <a:cxn ang="0">
                  <a:pos x="2" y="19"/>
                </a:cxn>
                <a:cxn ang="0">
                  <a:pos x="4" y="21"/>
                </a:cxn>
                <a:cxn ang="0">
                  <a:pos x="6" y="23"/>
                </a:cxn>
                <a:cxn ang="0">
                  <a:pos x="5" y="23"/>
                </a:cxn>
                <a:cxn ang="0">
                  <a:pos x="5" y="25"/>
                </a:cxn>
                <a:cxn ang="0">
                  <a:pos x="8" y="29"/>
                </a:cxn>
                <a:cxn ang="0">
                  <a:pos x="8" y="39"/>
                </a:cxn>
                <a:cxn ang="0">
                  <a:pos x="21" y="34"/>
                </a:cxn>
                <a:cxn ang="0">
                  <a:pos x="26" y="34"/>
                </a:cxn>
                <a:cxn ang="0">
                  <a:pos x="34" y="37"/>
                </a:cxn>
                <a:cxn ang="0">
                  <a:pos x="42" y="44"/>
                </a:cxn>
                <a:cxn ang="0">
                  <a:pos x="46" y="47"/>
                </a:cxn>
                <a:cxn ang="0">
                  <a:pos x="46" y="52"/>
                </a:cxn>
                <a:cxn ang="0">
                  <a:pos x="53" y="54"/>
                </a:cxn>
                <a:cxn ang="0">
                  <a:pos x="64" y="44"/>
                </a:cxn>
                <a:cxn ang="0">
                  <a:pos x="74" y="39"/>
                </a:cxn>
                <a:cxn ang="0">
                  <a:pos x="70" y="33"/>
                </a:cxn>
                <a:cxn ang="0">
                  <a:pos x="55" y="22"/>
                </a:cxn>
                <a:cxn ang="0">
                  <a:pos x="49" y="12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35" y="3"/>
                </a:cxn>
                <a:cxn ang="0">
                  <a:pos x="30" y="2"/>
                </a:cxn>
                <a:cxn ang="0">
                  <a:pos x="24" y="7"/>
                </a:cxn>
                <a:cxn ang="0">
                  <a:pos x="19" y="11"/>
                </a:cxn>
                <a:cxn ang="0">
                  <a:pos x="12" y="6"/>
                </a:cxn>
                <a:cxn ang="0">
                  <a:pos x="3" y="6"/>
                </a:cxn>
              </a:cxnLst>
              <a:rect l="0" t="0" r="r" b="b"/>
              <a:pathLst>
                <a:path w="75" h="55">
                  <a:moveTo>
                    <a:pt x="0" y="8"/>
                  </a:moveTo>
                  <a:cubicBezTo>
                    <a:pt x="2" y="9"/>
                    <a:pt x="1" y="9"/>
                    <a:pt x="1" y="10"/>
                  </a:cubicBezTo>
                  <a:cubicBezTo>
                    <a:pt x="2" y="11"/>
                    <a:pt x="2" y="13"/>
                    <a:pt x="2" y="11"/>
                  </a:cubicBezTo>
                  <a:cubicBezTo>
                    <a:pt x="2" y="10"/>
                    <a:pt x="3" y="9"/>
                    <a:pt x="3" y="9"/>
                  </a:cubicBezTo>
                  <a:cubicBezTo>
                    <a:pt x="2" y="9"/>
                    <a:pt x="2" y="6"/>
                    <a:pt x="5" y="6"/>
                  </a:cubicBezTo>
                  <a:cubicBezTo>
                    <a:pt x="7" y="5"/>
                    <a:pt x="8" y="5"/>
                    <a:pt x="8" y="7"/>
                  </a:cubicBezTo>
                  <a:cubicBezTo>
                    <a:pt x="8" y="8"/>
                    <a:pt x="8" y="10"/>
                    <a:pt x="11" y="12"/>
                  </a:cubicBezTo>
                  <a:cubicBezTo>
                    <a:pt x="14" y="13"/>
                    <a:pt x="11" y="16"/>
                    <a:pt x="11" y="15"/>
                  </a:cubicBezTo>
                  <a:cubicBezTo>
                    <a:pt x="10" y="14"/>
                    <a:pt x="9" y="14"/>
                    <a:pt x="10" y="15"/>
                  </a:cubicBezTo>
                  <a:cubicBezTo>
                    <a:pt x="10" y="16"/>
                    <a:pt x="7" y="17"/>
                    <a:pt x="7" y="15"/>
                  </a:cubicBezTo>
                  <a:cubicBezTo>
                    <a:pt x="7" y="13"/>
                    <a:pt x="6" y="16"/>
                    <a:pt x="5" y="15"/>
                  </a:cubicBezTo>
                  <a:cubicBezTo>
                    <a:pt x="5" y="14"/>
                    <a:pt x="4" y="16"/>
                    <a:pt x="4" y="15"/>
                  </a:cubicBezTo>
                  <a:cubicBezTo>
                    <a:pt x="4" y="14"/>
                    <a:pt x="2" y="12"/>
                    <a:pt x="3" y="14"/>
                  </a:cubicBezTo>
                  <a:cubicBezTo>
                    <a:pt x="3" y="16"/>
                    <a:pt x="1" y="18"/>
                    <a:pt x="2" y="19"/>
                  </a:cubicBezTo>
                  <a:cubicBezTo>
                    <a:pt x="2" y="20"/>
                    <a:pt x="3" y="23"/>
                    <a:pt x="3" y="22"/>
                  </a:cubicBezTo>
                  <a:cubicBezTo>
                    <a:pt x="4" y="22"/>
                    <a:pt x="3" y="21"/>
                    <a:pt x="4" y="21"/>
                  </a:cubicBezTo>
                  <a:cubicBezTo>
                    <a:pt x="5" y="21"/>
                    <a:pt x="6" y="20"/>
                    <a:pt x="6" y="21"/>
                  </a:cubicBezTo>
                  <a:cubicBezTo>
                    <a:pt x="5" y="23"/>
                    <a:pt x="5" y="23"/>
                    <a:pt x="6" y="23"/>
                  </a:cubicBezTo>
                  <a:cubicBezTo>
                    <a:pt x="7" y="23"/>
                    <a:pt x="7" y="24"/>
                    <a:pt x="6" y="24"/>
                  </a:cubicBezTo>
                  <a:cubicBezTo>
                    <a:pt x="4" y="24"/>
                    <a:pt x="5" y="23"/>
                    <a:pt x="5" y="23"/>
                  </a:cubicBezTo>
                  <a:cubicBezTo>
                    <a:pt x="4" y="23"/>
                    <a:pt x="3" y="26"/>
                    <a:pt x="4" y="26"/>
                  </a:cubicBezTo>
                  <a:cubicBezTo>
                    <a:pt x="5" y="27"/>
                    <a:pt x="4" y="25"/>
                    <a:pt x="5" y="25"/>
                  </a:cubicBezTo>
                  <a:cubicBezTo>
                    <a:pt x="6" y="26"/>
                    <a:pt x="6" y="26"/>
                    <a:pt x="7" y="27"/>
                  </a:cubicBezTo>
                  <a:cubicBezTo>
                    <a:pt x="7" y="28"/>
                    <a:pt x="9" y="28"/>
                    <a:pt x="8" y="29"/>
                  </a:cubicBezTo>
                  <a:cubicBezTo>
                    <a:pt x="7" y="30"/>
                    <a:pt x="7" y="33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5" y="39"/>
                    <a:pt x="10" y="37"/>
                    <a:pt x="15" y="35"/>
                  </a:cubicBezTo>
                  <a:cubicBezTo>
                    <a:pt x="18" y="33"/>
                    <a:pt x="20" y="36"/>
                    <a:pt x="21" y="34"/>
                  </a:cubicBezTo>
                  <a:cubicBezTo>
                    <a:pt x="21" y="33"/>
                    <a:pt x="23" y="32"/>
                    <a:pt x="24" y="33"/>
                  </a:cubicBezTo>
                  <a:cubicBezTo>
                    <a:pt x="24" y="34"/>
                    <a:pt x="25" y="32"/>
                    <a:pt x="26" y="34"/>
                  </a:cubicBezTo>
                  <a:cubicBezTo>
                    <a:pt x="26" y="36"/>
                    <a:pt x="30" y="35"/>
                    <a:pt x="30" y="37"/>
                  </a:cubicBezTo>
                  <a:cubicBezTo>
                    <a:pt x="31" y="38"/>
                    <a:pt x="31" y="36"/>
                    <a:pt x="34" y="37"/>
                  </a:cubicBezTo>
                  <a:cubicBezTo>
                    <a:pt x="38" y="38"/>
                    <a:pt x="35" y="40"/>
                    <a:pt x="38" y="41"/>
                  </a:cubicBezTo>
                  <a:cubicBezTo>
                    <a:pt x="41" y="42"/>
                    <a:pt x="40" y="44"/>
                    <a:pt x="42" y="44"/>
                  </a:cubicBezTo>
                  <a:cubicBezTo>
                    <a:pt x="44" y="44"/>
                    <a:pt x="45" y="44"/>
                    <a:pt x="46" y="45"/>
                  </a:cubicBezTo>
                  <a:cubicBezTo>
                    <a:pt x="46" y="46"/>
                    <a:pt x="45" y="45"/>
                    <a:pt x="46" y="47"/>
                  </a:cubicBezTo>
                  <a:cubicBezTo>
                    <a:pt x="46" y="48"/>
                    <a:pt x="45" y="49"/>
                    <a:pt x="46" y="49"/>
                  </a:cubicBezTo>
                  <a:cubicBezTo>
                    <a:pt x="47" y="50"/>
                    <a:pt x="46" y="51"/>
                    <a:pt x="46" y="52"/>
                  </a:cubicBezTo>
                  <a:cubicBezTo>
                    <a:pt x="48" y="52"/>
                    <a:pt x="47" y="53"/>
                    <a:pt x="49" y="53"/>
                  </a:cubicBezTo>
                  <a:cubicBezTo>
                    <a:pt x="52" y="52"/>
                    <a:pt x="50" y="55"/>
                    <a:pt x="53" y="54"/>
                  </a:cubicBezTo>
                  <a:cubicBezTo>
                    <a:pt x="56" y="53"/>
                    <a:pt x="56" y="50"/>
                    <a:pt x="58" y="49"/>
                  </a:cubicBezTo>
                  <a:cubicBezTo>
                    <a:pt x="60" y="48"/>
                    <a:pt x="63" y="49"/>
                    <a:pt x="64" y="44"/>
                  </a:cubicBezTo>
                  <a:cubicBezTo>
                    <a:pt x="65" y="39"/>
                    <a:pt x="67" y="41"/>
                    <a:pt x="69" y="39"/>
                  </a:cubicBezTo>
                  <a:cubicBezTo>
                    <a:pt x="70" y="37"/>
                    <a:pt x="71" y="40"/>
                    <a:pt x="74" y="39"/>
                  </a:cubicBezTo>
                  <a:cubicBezTo>
                    <a:pt x="73" y="35"/>
                    <a:pt x="75" y="35"/>
                    <a:pt x="74" y="35"/>
                  </a:cubicBezTo>
                  <a:cubicBezTo>
                    <a:pt x="72" y="34"/>
                    <a:pt x="71" y="32"/>
                    <a:pt x="70" y="33"/>
                  </a:cubicBezTo>
                  <a:cubicBezTo>
                    <a:pt x="68" y="34"/>
                    <a:pt x="63" y="28"/>
                    <a:pt x="62" y="28"/>
                  </a:cubicBezTo>
                  <a:cubicBezTo>
                    <a:pt x="60" y="28"/>
                    <a:pt x="58" y="25"/>
                    <a:pt x="55" y="22"/>
                  </a:cubicBezTo>
                  <a:cubicBezTo>
                    <a:pt x="52" y="20"/>
                    <a:pt x="53" y="18"/>
                    <a:pt x="51" y="17"/>
                  </a:cubicBezTo>
                  <a:cubicBezTo>
                    <a:pt x="50" y="16"/>
                    <a:pt x="51" y="13"/>
                    <a:pt x="49" y="12"/>
                  </a:cubicBezTo>
                  <a:cubicBezTo>
                    <a:pt x="46" y="11"/>
                    <a:pt x="47" y="13"/>
                    <a:pt x="46" y="12"/>
                  </a:cubicBezTo>
                  <a:cubicBezTo>
                    <a:pt x="44" y="11"/>
                    <a:pt x="43" y="13"/>
                    <a:pt x="41" y="11"/>
                  </a:cubicBezTo>
                  <a:cubicBezTo>
                    <a:pt x="39" y="9"/>
                    <a:pt x="41" y="10"/>
                    <a:pt x="40" y="9"/>
                  </a:cubicBezTo>
                  <a:cubicBezTo>
                    <a:pt x="39" y="8"/>
                    <a:pt x="42" y="8"/>
                    <a:pt x="41" y="7"/>
                  </a:cubicBezTo>
                  <a:cubicBezTo>
                    <a:pt x="38" y="5"/>
                    <a:pt x="42" y="4"/>
                    <a:pt x="39" y="4"/>
                  </a:cubicBezTo>
                  <a:cubicBezTo>
                    <a:pt x="34" y="4"/>
                    <a:pt x="37" y="3"/>
                    <a:pt x="35" y="3"/>
                  </a:cubicBezTo>
                  <a:cubicBezTo>
                    <a:pt x="33" y="2"/>
                    <a:pt x="33" y="0"/>
                    <a:pt x="32" y="1"/>
                  </a:cubicBezTo>
                  <a:cubicBezTo>
                    <a:pt x="31" y="2"/>
                    <a:pt x="29" y="1"/>
                    <a:pt x="30" y="2"/>
                  </a:cubicBezTo>
                  <a:cubicBezTo>
                    <a:pt x="33" y="4"/>
                    <a:pt x="29" y="2"/>
                    <a:pt x="29" y="4"/>
                  </a:cubicBezTo>
                  <a:cubicBezTo>
                    <a:pt x="29" y="6"/>
                    <a:pt x="25" y="4"/>
                    <a:pt x="24" y="7"/>
                  </a:cubicBezTo>
                  <a:cubicBezTo>
                    <a:pt x="23" y="10"/>
                    <a:pt x="25" y="10"/>
                    <a:pt x="25" y="11"/>
                  </a:cubicBezTo>
                  <a:cubicBezTo>
                    <a:pt x="24" y="12"/>
                    <a:pt x="21" y="11"/>
                    <a:pt x="19" y="11"/>
                  </a:cubicBezTo>
                  <a:cubicBezTo>
                    <a:pt x="17" y="11"/>
                    <a:pt x="16" y="12"/>
                    <a:pt x="16" y="11"/>
                  </a:cubicBezTo>
                  <a:cubicBezTo>
                    <a:pt x="13" y="7"/>
                    <a:pt x="14" y="7"/>
                    <a:pt x="12" y="6"/>
                  </a:cubicBezTo>
                  <a:cubicBezTo>
                    <a:pt x="11" y="5"/>
                    <a:pt x="10" y="3"/>
                    <a:pt x="8" y="4"/>
                  </a:cubicBezTo>
                  <a:cubicBezTo>
                    <a:pt x="6" y="4"/>
                    <a:pt x="4" y="5"/>
                    <a:pt x="3" y="6"/>
                  </a:cubicBezTo>
                  <a:cubicBezTo>
                    <a:pt x="1" y="7"/>
                    <a:pt x="0" y="8"/>
                    <a:pt x="0" y="8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2811463" y="4054475"/>
              <a:ext cx="638175" cy="423863"/>
            </a:xfrm>
            <a:custGeom>
              <a:avLst/>
              <a:gdLst/>
              <a:ahLst/>
              <a:cxnLst>
                <a:cxn ang="0">
                  <a:pos x="27" y="13"/>
                </a:cxn>
                <a:cxn ang="0">
                  <a:pos x="21" y="16"/>
                </a:cxn>
                <a:cxn ang="0">
                  <a:pos x="13" y="14"/>
                </a:cxn>
                <a:cxn ang="0">
                  <a:pos x="14" y="0"/>
                </a:cxn>
                <a:cxn ang="0">
                  <a:pos x="1" y="7"/>
                </a:cxn>
                <a:cxn ang="0">
                  <a:pos x="7" y="31"/>
                </a:cxn>
                <a:cxn ang="0">
                  <a:pos x="11" y="24"/>
                </a:cxn>
                <a:cxn ang="0">
                  <a:pos x="14" y="21"/>
                </a:cxn>
                <a:cxn ang="0">
                  <a:pos x="21" y="24"/>
                </a:cxn>
                <a:cxn ang="0">
                  <a:pos x="22" y="29"/>
                </a:cxn>
                <a:cxn ang="0">
                  <a:pos x="28" y="32"/>
                </a:cxn>
                <a:cxn ang="0">
                  <a:pos x="33" y="37"/>
                </a:cxn>
                <a:cxn ang="0">
                  <a:pos x="44" y="48"/>
                </a:cxn>
                <a:cxn ang="0">
                  <a:pos x="56" y="55"/>
                </a:cxn>
                <a:cxn ang="0">
                  <a:pos x="60" y="60"/>
                </a:cxn>
                <a:cxn ang="0">
                  <a:pos x="63" y="57"/>
                </a:cxn>
                <a:cxn ang="0">
                  <a:pos x="64" y="48"/>
                </a:cxn>
                <a:cxn ang="0">
                  <a:pos x="60" y="46"/>
                </a:cxn>
                <a:cxn ang="0">
                  <a:pos x="67" y="42"/>
                </a:cxn>
                <a:cxn ang="0">
                  <a:pos x="71" y="35"/>
                </a:cxn>
                <a:cxn ang="0">
                  <a:pos x="76" y="33"/>
                </a:cxn>
                <a:cxn ang="0">
                  <a:pos x="77" y="36"/>
                </a:cxn>
                <a:cxn ang="0">
                  <a:pos x="79" y="39"/>
                </a:cxn>
                <a:cxn ang="0">
                  <a:pos x="85" y="38"/>
                </a:cxn>
                <a:cxn ang="0">
                  <a:pos x="86" y="33"/>
                </a:cxn>
                <a:cxn ang="0">
                  <a:pos x="75" y="30"/>
                </a:cxn>
                <a:cxn ang="0">
                  <a:pos x="78" y="25"/>
                </a:cxn>
                <a:cxn ang="0">
                  <a:pos x="76" y="26"/>
                </a:cxn>
                <a:cxn ang="0">
                  <a:pos x="70" y="30"/>
                </a:cxn>
                <a:cxn ang="0">
                  <a:pos x="66" y="35"/>
                </a:cxn>
                <a:cxn ang="0">
                  <a:pos x="63" y="35"/>
                </a:cxn>
                <a:cxn ang="0">
                  <a:pos x="63" y="33"/>
                </a:cxn>
                <a:cxn ang="0">
                  <a:pos x="56" y="30"/>
                </a:cxn>
                <a:cxn ang="0">
                  <a:pos x="53" y="26"/>
                </a:cxn>
                <a:cxn ang="0">
                  <a:pos x="53" y="20"/>
                </a:cxn>
                <a:cxn ang="0">
                  <a:pos x="46" y="14"/>
                </a:cxn>
                <a:cxn ang="0">
                  <a:pos x="30" y="14"/>
                </a:cxn>
                <a:cxn ang="0">
                  <a:pos x="28" y="9"/>
                </a:cxn>
              </a:cxnLst>
              <a:rect l="0" t="0" r="r" b="b"/>
              <a:pathLst>
                <a:path w="92" h="61">
                  <a:moveTo>
                    <a:pt x="28" y="9"/>
                  </a:moveTo>
                  <a:cubicBezTo>
                    <a:pt x="24" y="13"/>
                    <a:pt x="26" y="12"/>
                    <a:pt x="27" y="13"/>
                  </a:cubicBezTo>
                  <a:cubicBezTo>
                    <a:pt x="28" y="14"/>
                    <a:pt x="25" y="15"/>
                    <a:pt x="24" y="15"/>
                  </a:cubicBezTo>
                  <a:cubicBezTo>
                    <a:pt x="22" y="14"/>
                    <a:pt x="23" y="16"/>
                    <a:pt x="21" y="16"/>
                  </a:cubicBezTo>
                  <a:cubicBezTo>
                    <a:pt x="19" y="16"/>
                    <a:pt x="22" y="14"/>
                    <a:pt x="19" y="13"/>
                  </a:cubicBezTo>
                  <a:cubicBezTo>
                    <a:pt x="15" y="13"/>
                    <a:pt x="13" y="16"/>
                    <a:pt x="13" y="14"/>
                  </a:cubicBezTo>
                  <a:cubicBezTo>
                    <a:pt x="13" y="11"/>
                    <a:pt x="12" y="9"/>
                    <a:pt x="13" y="8"/>
                  </a:cubicBezTo>
                  <a:cubicBezTo>
                    <a:pt x="13" y="7"/>
                    <a:pt x="11" y="7"/>
                    <a:pt x="14" y="0"/>
                  </a:cubicBezTo>
                  <a:cubicBezTo>
                    <a:pt x="13" y="0"/>
                    <a:pt x="4" y="3"/>
                    <a:pt x="2" y="4"/>
                  </a:cubicBezTo>
                  <a:cubicBezTo>
                    <a:pt x="0" y="4"/>
                    <a:pt x="1" y="4"/>
                    <a:pt x="1" y="7"/>
                  </a:cubicBezTo>
                  <a:cubicBezTo>
                    <a:pt x="1" y="9"/>
                    <a:pt x="1" y="31"/>
                    <a:pt x="1" y="31"/>
                  </a:cubicBezTo>
                  <a:cubicBezTo>
                    <a:pt x="3" y="31"/>
                    <a:pt x="6" y="32"/>
                    <a:pt x="7" y="31"/>
                  </a:cubicBezTo>
                  <a:cubicBezTo>
                    <a:pt x="7" y="30"/>
                    <a:pt x="5" y="30"/>
                    <a:pt x="6" y="27"/>
                  </a:cubicBezTo>
                  <a:cubicBezTo>
                    <a:pt x="7" y="24"/>
                    <a:pt x="11" y="26"/>
                    <a:pt x="11" y="24"/>
                  </a:cubicBezTo>
                  <a:cubicBezTo>
                    <a:pt x="11" y="22"/>
                    <a:pt x="15" y="24"/>
                    <a:pt x="12" y="22"/>
                  </a:cubicBezTo>
                  <a:cubicBezTo>
                    <a:pt x="11" y="21"/>
                    <a:pt x="13" y="22"/>
                    <a:pt x="14" y="21"/>
                  </a:cubicBezTo>
                  <a:cubicBezTo>
                    <a:pt x="15" y="20"/>
                    <a:pt x="15" y="22"/>
                    <a:pt x="17" y="23"/>
                  </a:cubicBezTo>
                  <a:cubicBezTo>
                    <a:pt x="19" y="23"/>
                    <a:pt x="16" y="24"/>
                    <a:pt x="21" y="24"/>
                  </a:cubicBezTo>
                  <a:cubicBezTo>
                    <a:pt x="24" y="24"/>
                    <a:pt x="20" y="25"/>
                    <a:pt x="23" y="27"/>
                  </a:cubicBezTo>
                  <a:cubicBezTo>
                    <a:pt x="24" y="28"/>
                    <a:pt x="21" y="28"/>
                    <a:pt x="22" y="29"/>
                  </a:cubicBezTo>
                  <a:cubicBezTo>
                    <a:pt x="23" y="30"/>
                    <a:pt x="21" y="29"/>
                    <a:pt x="23" y="31"/>
                  </a:cubicBezTo>
                  <a:cubicBezTo>
                    <a:pt x="25" y="33"/>
                    <a:pt x="26" y="31"/>
                    <a:pt x="28" y="32"/>
                  </a:cubicBezTo>
                  <a:cubicBezTo>
                    <a:pt x="29" y="33"/>
                    <a:pt x="28" y="31"/>
                    <a:pt x="31" y="32"/>
                  </a:cubicBezTo>
                  <a:cubicBezTo>
                    <a:pt x="33" y="33"/>
                    <a:pt x="32" y="36"/>
                    <a:pt x="33" y="37"/>
                  </a:cubicBezTo>
                  <a:cubicBezTo>
                    <a:pt x="35" y="38"/>
                    <a:pt x="34" y="40"/>
                    <a:pt x="37" y="42"/>
                  </a:cubicBezTo>
                  <a:cubicBezTo>
                    <a:pt x="40" y="45"/>
                    <a:pt x="42" y="48"/>
                    <a:pt x="44" y="48"/>
                  </a:cubicBezTo>
                  <a:cubicBezTo>
                    <a:pt x="45" y="48"/>
                    <a:pt x="50" y="54"/>
                    <a:pt x="52" y="53"/>
                  </a:cubicBezTo>
                  <a:cubicBezTo>
                    <a:pt x="53" y="52"/>
                    <a:pt x="54" y="54"/>
                    <a:pt x="56" y="55"/>
                  </a:cubicBezTo>
                  <a:cubicBezTo>
                    <a:pt x="57" y="55"/>
                    <a:pt x="55" y="55"/>
                    <a:pt x="56" y="59"/>
                  </a:cubicBezTo>
                  <a:cubicBezTo>
                    <a:pt x="59" y="58"/>
                    <a:pt x="59" y="61"/>
                    <a:pt x="60" y="60"/>
                  </a:cubicBezTo>
                  <a:cubicBezTo>
                    <a:pt x="61" y="60"/>
                    <a:pt x="61" y="60"/>
                    <a:pt x="62" y="61"/>
                  </a:cubicBezTo>
                  <a:cubicBezTo>
                    <a:pt x="62" y="60"/>
                    <a:pt x="62" y="59"/>
                    <a:pt x="63" y="57"/>
                  </a:cubicBezTo>
                  <a:cubicBezTo>
                    <a:pt x="65" y="54"/>
                    <a:pt x="66" y="54"/>
                    <a:pt x="64" y="52"/>
                  </a:cubicBezTo>
                  <a:cubicBezTo>
                    <a:pt x="63" y="50"/>
                    <a:pt x="65" y="49"/>
                    <a:pt x="64" y="48"/>
                  </a:cubicBezTo>
                  <a:cubicBezTo>
                    <a:pt x="63" y="47"/>
                    <a:pt x="62" y="49"/>
                    <a:pt x="62" y="47"/>
                  </a:cubicBezTo>
                  <a:cubicBezTo>
                    <a:pt x="62" y="46"/>
                    <a:pt x="61" y="46"/>
                    <a:pt x="60" y="46"/>
                  </a:cubicBezTo>
                  <a:cubicBezTo>
                    <a:pt x="59" y="46"/>
                    <a:pt x="61" y="43"/>
                    <a:pt x="63" y="43"/>
                  </a:cubicBezTo>
                  <a:cubicBezTo>
                    <a:pt x="65" y="44"/>
                    <a:pt x="66" y="44"/>
                    <a:pt x="67" y="42"/>
                  </a:cubicBezTo>
                  <a:cubicBezTo>
                    <a:pt x="69" y="39"/>
                    <a:pt x="66" y="39"/>
                    <a:pt x="69" y="39"/>
                  </a:cubicBezTo>
                  <a:cubicBezTo>
                    <a:pt x="71" y="39"/>
                    <a:pt x="69" y="36"/>
                    <a:pt x="71" y="35"/>
                  </a:cubicBezTo>
                  <a:cubicBezTo>
                    <a:pt x="71" y="34"/>
                    <a:pt x="71" y="36"/>
                    <a:pt x="74" y="35"/>
                  </a:cubicBezTo>
                  <a:cubicBezTo>
                    <a:pt x="76" y="34"/>
                    <a:pt x="75" y="33"/>
                    <a:pt x="76" y="33"/>
                  </a:cubicBezTo>
                  <a:cubicBezTo>
                    <a:pt x="77" y="33"/>
                    <a:pt x="77" y="35"/>
                    <a:pt x="77" y="35"/>
                  </a:cubicBezTo>
                  <a:cubicBezTo>
                    <a:pt x="78" y="35"/>
                    <a:pt x="78" y="35"/>
                    <a:pt x="77" y="36"/>
                  </a:cubicBezTo>
                  <a:cubicBezTo>
                    <a:pt x="76" y="37"/>
                    <a:pt x="75" y="38"/>
                    <a:pt x="76" y="38"/>
                  </a:cubicBezTo>
                  <a:cubicBezTo>
                    <a:pt x="77" y="38"/>
                    <a:pt x="76" y="40"/>
                    <a:pt x="79" y="39"/>
                  </a:cubicBezTo>
                  <a:cubicBezTo>
                    <a:pt x="80" y="38"/>
                    <a:pt x="80" y="38"/>
                    <a:pt x="82" y="40"/>
                  </a:cubicBezTo>
                  <a:cubicBezTo>
                    <a:pt x="84" y="41"/>
                    <a:pt x="84" y="37"/>
                    <a:pt x="85" y="38"/>
                  </a:cubicBezTo>
                  <a:cubicBezTo>
                    <a:pt x="87" y="38"/>
                    <a:pt x="87" y="37"/>
                    <a:pt x="89" y="35"/>
                  </a:cubicBezTo>
                  <a:cubicBezTo>
                    <a:pt x="92" y="34"/>
                    <a:pt x="89" y="35"/>
                    <a:pt x="86" y="33"/>
                  </a:cubicBezTo>
                  <a:cubicBezTo>
                    <a:pt x="82" y="31"/>
                    <a:pt x="83" y="28"/>
                    <a:pt x="81" y="31"/>
                  </a:cubicBezTo>
                  <a:cubicBezTo>
                    <a:pt x="80" y="34"/>
                    <a:pt x="77" y="31"/>
                    <a:pt x="75" y="30"/>
                  </a:cubicBezTo>
                  <a:cubicBezTo>
                    <a:pt x="73" y="29"/>
                    <a:pt x="83" y="25"/>
                    <a:pt x="79" y="24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7" y="25"/>
                    <a:pt x="78" y="26"/>
                    <a:pt x="77" y="26"/>
                  </a:cubicBezTo>
                  <a:cubicBezTo>
                    <a:pt x="76" y="26"/>
                    <a:pt x="77" y="25"/>
                    <a:pt x="76" y="26"/>
                  </a:cubicBezTo>
                  <a:cubicBezTo>
                    <a:pt x="74" y="27"/>
                    <a:pt x="73" y="28"/>
                    <a:pt x="72" y="29"/>
                  </a:cubicBezTo>
                  <a:cubicBezTo>
                    <a:pt x="71" y="30"/>
                    <a:pt x="71" y="30"/>
                    <a:pt x="70" y="30"/>
                  </a:cubicBezTo>
                  <a:cubicBezTo>
                    <a:pt x="68" y="31"/>
                    <a:pt x="69" y="32"/>
                    <a:pt x="68" y="32"/>
                  </a:cubicBezTo>
                  <a:cubicBezTo>
                    <a:pt x="67" y="33"/>
                    <a:pt x="66" y="34"/>
                    <a:pt x="66" y="35"/>
                  </a:cubicBezTo>
                  <a:cubicBezTo>
                    <a:pt x="67" y="36"/>
                    <a:pt x="66" y="37"/>
                    <a:pt x="65" y="36"/>
                  </a:cubicBezTo>
                  <a:cubicBezTo>
                    <a:pt x="65" y="36"/>
                    <a:pt x="63" y="35"/>
                    <a:pt x="63" y="35"/>
                  </a:cubicBezTo>
                  <a:cubicBezTo>
                    <a:pt x="63" y="35"/>
                    <a:pt x="64" y="33"/>
                    <a:pt x="64" y="33"/>
                  </a:cubicBezTo>
                  <a:cubicBezTo>
                    <a:pt x="64" y="33"/>
                    <a:pt x="64" y="34"/>
                    <a:pt x="63" y="33"/>
                  </a:cubicBezTo>
                  <a:cubicBezTo>
                    <a:pt x="63" y="32"/>
                    <a:pt x="63" y="32"/>
                    <a:pt x="59" y="32"/>
                  </a:cubicBezTo>
                  <a:cubicBezTo>
                    <a:pt x="56" y="33"/>
                    <a:pt x="56" y="32"/>
                    <a:pt x="56" y="30"/>
                  </a:cubicBezTo>
                  <a:cubicBezTo>
                    <a:pt x="56" y="28"/>
                    <a:pt x="56" y="26"/>
                    <a:pt x="55" y="26"/>
                  </a:cubicBezTo>
                  <a:cubicBezTo>
                    <a:pt x="55" y="26"/>
                    <a:pt x="53" y="26"/>
                    <a:pt x="53" y="26"/>
                  </a:cubicBezTo>
                  <a:cubicBezTo>
                    <a:pt x="53" y="26"/>
                    <a:pt x="53" y="25"/>
                    <a:pt x="53" y="23"/>
                  </a:cubicBezTo>
                  <a:cubicBezTo>
                    <a:pt x="54" y="20"/>
                    <a:pt x="54" y="18"/>
                    <a:pt x="53" y="20"/>
                  </a:cubicBezTo>
                  <a:cubicBezTo>
                    <a:pt x="51" y="21"/>
                    <a:pt x="52" y="17"/>
                    <a:pt x="50" y="16"/>
                  </a:cubicBezTo>
                  <a:cubicBezTo>
                    <a:pt x="48" y="15"/>
                    <a:pt x="48" y="13"/>
                    <a:pt x="46" y="14"/>
                  </a:cubicBezTo>
                  <a:cubicBezTo>
                    <a:pt x="43" y="16"/>
                    <a:pt x="41" y="14"/>
                    <a:pt x="36" y="15"/>
                  </a:cubicBezTo>
                  <a:cubicBezTo>
                    <a:pt x="32" y="16"/>
                    <a:pt x="32" y="16"/>
                    <a:pt x="30" y="14"/>
                  </a:cubicBezTo>
                  <a:cubicBezTo>
                    <a:pt x="29" y="12"/>
                    <a:pt x="28" y="11"/>
                    <a:pt x="28" y="10"/>
                  </a:cubicBezTo>
                  <a:cubicBezTo>
                    <a:pt x="27" y="10"/>
                    <a:pt x="28" y="9"/>
                    <a:pt x="28" y="9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>
              <a:off x="3297238" y="4171950"/>
              <a:ext cx="395287" cy="209550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5" y="13"/>
                </a:cxn>
                <a:cxn ang="0">
                  <a:pos x="11" y="14"/>
                </a:cxn>
                <a:cxn ang="0">
                  <a:pos x="16" y="16"/>
                </a:cxn>
                <a:cxn ang="0">
                  <a:pos x="19" y="18"/>
                </a:cxn>
                <a:cxn ang="0">
                  <a:pos x="15" y="21"/>
                </a:cxn>
                <a:cxn ang="0">
                  <a:pos x="12" y="23"/>
                </a:cxn>
                <a:cxn ang="0">
                  <a:pos x="9" y="22"/>
                </a:cxn>
                <a:cxn ang="0">
                  <a:pos x="7" y="24"/>
                </a:cxn>
                <a:cxn ang="0">
                  <a:pos x="6" y="23"/>
                </a:cxn>
                <a:cxn ang="0">
                  <a:pos x="1" y="23"/>
                </a:cxn>
                <a:cxn ang="0">
                  <a:pos x="0" y="25"/>
                </a:cxn>
                <a:cxn ang="0">
                  <a:pos x="7" y="27"/>
                </a:cxn>
                <a:cxn ang="0">
                  <a:pos x="12" y="27"/>
                </a:cxn>
                <a:cxn ang="0">
                  <a:pos x="15" y="29"/>
                </a:cxn>
                <a:cxn ang="0">
                  <a:pos x="19" y="28"/>
                </a:cxn>
                <a:cxn ang="0">
                  <a:pos x="23" y="28"/>
                </a:cxn>
                <a:cxn ang="0">
                  <a:pos x="26" y="23"/>
                </a:cxn>
                <a:cxn ang="0">
                  <a:pos x="30" y="20"/>
                </a:cxn>
                <a:cxn ang="0">
                  <a:pos x="33" y="20"/>
                </a:cxn>
                <a:cxn ang="0">
                  <a:pos x="36" y="21"/>
                </a:cxn>
                <a:cxn ang="0">
                  <a:pos x="39" y="17"/>
                </a:cxn>
                <a:cxn ang="0">
                  <a:pos x="47" y="14"/>
                </a:cxn>
                <a:cxn ang="0">
                  <a:pos x="55" y="10"/>
                </a:cxn>
                <a:cxn ang="0">
                  <a:pos x="57" y="8"/>
                </a:cxn>
                <a:cxn ang="0">
                  <a:pos x="52" y="5"/>
                </a:cxn>
                <a:cxn ang="0">
                  <a:pos x="41" y="3"/>
                </a:cxn>
                <a:cxn ang="0">
                  <a:pos x="31" y="3"/>
                </a:cxn>
                <a:cxn ang="0">
                  <a:pos x="24" y="1"/>
                </a:cxn>
                <a:cxn ang="0">
                  <a:pos x="21" y="6"/>
                </a:cxn>
                <a:cxn ang="0">
                  <a:pos x="12" y="3"/>
                </a:cxn>
                <a:cxn ang="0">
                  <a:pos x="9" y="7"/>
                </a:cxn>
              </a:cxnLst>
              <a:rect l="0" t="0" r="r" b="b"/>
              <a:pathLst>
                <a:path w="57" h="30">
                  <a:moveTo>
                    <a:pt x="9" y="7"/>
                  </a:moveTo>
                  <a:cubicBezTo>
                    <a:pt x="13" y="8"/>
                    <a:pt x="3" y="12"/>
                    <a:pt x="5" y="13"/>
                  </a:cubicBezTo>
                  <a:cubicBezTo>
                    <a:pt x="7" y="14"/>
                    <a:pt x="10" y="17"/>
                    <a:pt x="11" y="14"/>
                  </a:cubicBezTo>
                  <a:cubicBezTo>
                    <a:pt x="13" y="11"/>
                    <a:pt x="12" y="14"/>
                    <a:pt x="16" y="16"/>
                  </a:cubicBezTo>
                  <a:cubicBezTo>
                    <a:pt x="19" y="18"/>
                    <a:pt x="22" y="17"/>
                    <a:pt x="19" y="18"/>
                  </a:cubicBezTo>
                  <a:cubicBezTo>
                    <a:pt x="17" y="20"/>
                    <a:pt x="17" y="21"/>
                    <a:pt x="15" y="21"/>
                  </a:cubicBezTo>
                  <a:cubicBezTo>
                    <a:pt x="14" y="20"/>
                    <a:pt x="14" y="24"/>
                    <a:pt x="12" y="23"/>
                  </a:cubicBezTo>
                  <a:cubicBezTo>
                    <a:pt x="10" y="21"/>
                    <a:pt x="10" y="21"/>
                    <a:pt x="9" y="22"/>
                  </a:cubicBezTo>
                  <a:cubicBezTo>
                    <a:pt x="8" y="23"/>
                    <a:pt x="8" y="22"/>
                    <a:pt x="7" y="24"/>
                  </a:cubicBezTo>
                  <a:cubicBezTo>
                    <a:pt x="6" y="25"/>
                    <a:pt x="7" y="23"/>
                    <a:pt x="6" y="23"/>
                  </a:cubicBezTo>
                  <a:cubicBezTo>
                    <a:pt x="4" y="22"/>
                    <a:pt x="1" y="22"/>
                    <a:pt x="1" y="23"/>
                  </a:cubicBezTo>
                  <a:cubicBezTo>
                    <a:pt x="1" y="25"/>
                    <a:pt x="0" y="23"/>
                    <a:pt x="0" y="25"/>
                  </a:cubicBezTo>
                  <a:cubicBezTo>
                    <a:pt x="0" y="28"/>
                    <a:pt x="7" y="26"/>
                    <a:pt x="7" y="27"/>
                  </a:cubicBezTo>
                  <a:cubicBezTo>
                    <a:pt x="8" y="29"/>
                    <a:pt x="11" y="25"/>
                    <a:pt x="12" y="27"/>
                  </a:cubicBezTo>
                  <a:cubicBezTo>
                    <a:pt x="13" y="30"/>
                    <a:pt x="14" y="28"/>
                    <a:pt x="15" y="29"/>
                  </a:cubicBezTo>
                  <a:cubicBezTo>
                    <a:pt x="16" y="30"/>
                    <a:pt x="16" y="27"/>
                    <a:pt x="19" y="28"/>
                  </a:cubicBezTo>
                  <a:cubicBezTo>
                    <a:pt x="22" y="29"/>
                    <a:pt x="21" y="27"/>
                    <a:pt x="23" y="28"/>
                  </a:cubicBezTo>
                  <a:cubicBezTo>
                    <a:pt x="27" y="27"/>
                    <a:pt x="21" y="24"/>
                    <a:pt x="26" y="23"/>
                  </a:cubicBezTo>
                  <a:cubicBezTo>
                    <a:pt x="30" y="22"/>
                    <a:pt x="28" y="20"/>
                    <a:pt x="30" y="20"/>
                  </a:cubicBezTo>
                  <a:cubicBezTo>
                    <a:pt x="33" y="21"/>
                    <a:pt x="32" y="17"/>
                    <a:pt x="33" y="20"/>
                  </a:cubicBezTo>
                  <a:cubicBezTo>
                    <a:pt x="34" y="23"/>
                    <a:pt x="35" y="20"/>
                    <a:pt x="36" y="21"/>
                  </a:cubicBezTo>
                  <a:cubicBezTo>
                    <a:pt x="38" y="22"/>
                    <a:pt x="38" y="20"/>
                    <a:pt x="39" y="17"/>
                  </a:cubicBezTo>
                  <a:cubicBezTo>
                    <a:pt x="40" y="15"/>
                    <a:pt x="46" y="18"/>
                    <a:pt x="47" y="14"/>
                  </a:cubicBezTo>
                  <a:cubicBezTo>
                    <a:pt x="48" y="12"/>
                    <a:pt x="53" y="11"/>
                    <a:pt x="55" y="10"/>
                  </a:cubicBezTo>
                  <a:cubicBezTo>
                    <a:pt x="56" y="9"/>
                    <a:pt x="56" y="10"/>
                    <a:pt x="57" y="8"/>
                  </a:cubicBezTo>
                  <a:cubicBezTo>
                    <a:pt x="55" y="5"/>
                    <a:pt x="53" y="7"/>
                    <a:pt x="52" y="5"/>
                  </a:cubicBezTo>
                  <a:cubicBezTo>
                    <a:pt x="52" y="3"/>
                    <a:pt x="48" y="3"/>
                    <a:pt x="41" y="3"/>
                  </a:cubicBezTo>
                  <a:cubicBezTo>
                    <a:pt x="33" y="2"/>
                    <a:pt x="33" y="4"/>
                    <a:pt x="31" y="3"/>
                  </a:cubicBezTo>
                  <a:cubicBezTo>
                    <a:pt x="30" y="2"/>
                    <a:pt x="27" y="0"/>
                    <a:pt x="24" y="1"/>
                  </a:cubicBezTo>
                  <a:cubicBezTo>
                    <a:pt x="20" y="2"/>
                    <a:pt x="23" y="7"/>
                    <a:pt x="21" y="6"/>
                  </a:cubicBezTo>
                  <a:cubicBezTo>
                    <a:pt x="19" y="5"/>
                    <a:pt x="15" y="3"/>
                    <a:pt x="12" y="3"/>
                  </a:cubicBezTo>
                  <a:cubicBezTo>
                    <a:pt x="9" y="4"/>
                    <a:pt x="9" y="6"/>
                    <a:pt x="9" y="7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3221038" y="4283075"/>
              <a:ext cx="292100" cy="222250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17" y="5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5" y="2"/>
                </a:cxn>
                <a:cxn ang="0">
                  <a:pos x="12" y="2"/>
                </a:cxn>
                <a:cxn ang="0">
                  <a:pos x="10" y="6"/>
                </a:cxn>
                <a:cxn ang="0">
                  <a:pos x="8" y="9"/>
                </a:cxn>
                <a:cxn ang="0">
                  <a:pos x="4" y="10"/>
                </a:cxn>
                <a:cxn ang="0">
                  <a:pos x="1" y="13"/>
                </a:cxn>
                <a:cxn ang="0">
                  <a:pos x="3" y="14"/>
                </a:cxn>
                <a:cxn ang="0">
                  <a:pos x="5" y="15"/>
                </a:cxn>
                <a:cxn ang="0">
                  <a:pos x="5" y="19"/>
                </a:cxn>
                <a:cxn ang="0">
                  <a:pos x="4" y="24"/>
                </a:cxn>
                <a:cxn ang="0">
                  <a:pos x="3" y="28"/>
                </a:cxn>
                <a:cxn ang="0">
                  <a:pos x="5" y="28"/>
                </a:cxn>
                <a:cxn ang="0">
                  <a:pos x="9" y="27"/>
                </a:cxn>
                <a:cxn ang="0">
                  <a:pos x="11" y="28"/>
                </a:cxn>
                <a:cxn ang="0">
                  <a:pos x="12" y="25"/>
                </a:cxn>
                <a:cxn ang="0">
                  <a:pos x="16" y="25"/>
                </a:cxn>
                <a:cxn ang="0">
                  <a:pos x="16" y="22"/>
                </a:cxn>
                <a:cxn ang="0">
                  <a:pos x="20" y="19"/>
                </a:cxn>
                <a:cxn ang="0">
                  <a:pos x="21" y="22"/>
                </a:cxn>
                <a:cxn ang="0">
                  <a:pos x="23" y="24"/>
                </a:cxn>
                <a:cxn ang="0">
                  <a:pos x="25" y="30"/>
                </a:cxn>
                <a:cxn ang="0">
                  <a:pos x="29" y="28"/>
                </a:cxn>
                <a:cxn ang="0">
                  <a:pos x="31" y="26"/>
                </a:cxn>
                <a:cxn ang="0">
                  <a:pos x="34" y="26"/>
                </a:cxn>
                <a:cxn ang="0">
                  <a:pos x="36" y="26"/>
                </a:cxn>
                <a:cxn ang="0">
                  <a:pos x="39" y="27"/>
                </a:cxn>
                <a:cxn ang="0">
                  <a:pos x="41" y="25"/>
                </a:cxn>
                <a:cxn ang="0">
                  <a:pos x="40" y="21"/>
                </a:cxn>
                <a:cxn ang="0">
                  <a:pos x="40" y="18"/>
                </a:cxn>
                <a:cxn ang="0">
                  <a:pos x="36" y="18"/>
                </a:cxn>
                <a:cxn ang="0">
                  <a:pos x="35" y="15"/>
                </a:cxn>
                <a:cxn ang="0">
                  <a:pos x="34" y="12"/>
                </a:cxn>
                <a:cxn ang="0">
                  <a:pos x="30" y="12"/>
                </a:cxn>
                <a:cxn ang="0">
                  <a:pos x="26" y="13"/>
                </a:cxn>
                <a:cxn ang="0">
                  <a:pos x="23" y="11"/>
                </a:cxn>
                <a:cxn ang="0">
                  <a:pos x="18" y="11"/>
                </a:cxn>
                <a:cxn ang="0">
                  <a:pos x="11" y="9"/>
                </a:cxn>
                <a:cxn ang="0">
                  <a:pos x="12" y="7"/>
                </a:cxn>
                <a:cxn ang="0">
                  <a:pos x="17" y="7"/>
                </a:cxn>
                <a:cxn ang="0">
                  <a:pos x="18" y="8"/>
                </a:cxn>
                <a:cxn ang="0">
                  <a:pos x="20" y="6"/>
                </a:cxn>
              </a:cxnLst>
              <a:rect l="0" t="0" r="r" b="b"/>
              <a:pathLst>
                <a:path w="42" h="32">
                  <a:moveTo>
                    <a:pt x="20" y="6"/>
                  </a:moveTo>
                  <a:cubicBezTo>
                    <a:pt x="17" y="7"/>
                    <a:pt x="18" y="5"/>
                    <a:pt x="17" y="5"/>
                  </a:cubicBezTo>
                  <a:cubicBezTo>
                    <a:pt x="16" y="5"/>
                    <a:pt x="17" y="4"/>
                    <a:pt x="18" y="3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2"/>
                    <a:pt x="18" y="0"/>
                    <a:pt x="17" y="0"/>
                  </a:cubicBezTo>
                  <a:cubicBezTo>
                    <a:pt x="16" y="0"/>
                    <a:pt x="17" y="1"/>
                    <a:pt x="15" y="2"/>
                  </a:cubicBezTo>
                  <a:cubicBezTo>
                    <a:pt x="12" y="3"/>
                    <a:pt x="12" y="1"/>
                    <a:pt x="12" y="2"/>
                  </a:cubicBezTo>
                  <a:cubicBezTo>
                    <a:pt x="10" y="3"/>
                    <a:pt x="12" y="6"/>
                    <a:pt x="10" y="6"/>
                  </a:cubicBezTo>
                  <a:cubicBezTo>
                    <a:pt x="7" y="6"/>
                    <a:pt x="10" y="6"/>
                    <a:pt x="8" y="9"/>
                  </a:cubicBezTo>
                  <a:cubicBezTo>
                    <a:pt x="7" y="11"/>
                    <a:pt x="6" y="11"/>
                    <a:pt x="4" y="10"/>
                  </a:cubicBezTo>
                  <a:cubicBezTo>
                    <a:pt x="2" y="10"/>
                    <a:pt x="0" y="13"/>
                    <a:pt x="1" y="13"/>
                  </a:cubicBezTo>
                  <a:cubicBezTo>
                    <a:pt x="2" y="13"/>
                    <a:pt x="3" y="13"/>
                    <a:pt x="3" y="14"/>
                  </a:cubicBezTo>
                  <a:cubicBezTo>
                    <a:pt x="3" y="16"/>
                    <a:pt x="4" y="14"/>
                    <a:pt x="5" y="15"/>
                  </a:cubicBezTo>
                  <a:cubicBezTo>
                    <a:pt x="6" y="16"/>
                    <a:pt x="4" y="17"/>
                    <a:pt x="5" y="19"/>
                  </a:cubicBezTo>
                  <a:cubicBezTo>
                    <a:pt x="7" y="21"/>
                    <a:pt x="6" y="21"/>
                    <a:pt x="4" y="24"/>
                  </a:cubicBezTo>
                  <a:cubicBezTo>
                    <a:pt x="3" y="26"/>
                    <a:pt x="3" y="27"/>
                    <a:pt x="3" y="28"/>
                  </a:cubicBezTo>
                  <a:cubicBezTo>
                    <a:pt x="4" y="30"/>
                    <a:pt x="5" y="30"/>
                    <a:pt x="5" y="28"/>
                  </a:cubicBezTo>
                  <a:cubicBezTo>
                    <a:pt x="6" y="27"/>
                    <a:pt x="7" y="27"/>
                    <a:pt x="9" y="27"/>
                  </a:cubicBezTo>
                  <a:cubicBezTo>
                    <a:pt x="10" y="26"/>
                    <a:pt x="11" y="28"/>
                    <a:pt x="11" y="28"/>
                  </a:cubicBezTo>
                  <a:cubicBezTo>
                    <a:pt x="12" y="28"/>
                    <a:pt x="11" y="26"/>
                    <a:pt x="12" y="25"/>
                  </a:cubicBezTo>
                  <a:cubicBezTo>
                    <a:pt x="14" y="24"/>
                    <a:pt x="15" y="26"/>
                    <a:pt x="16" y="25"/>
                  </a:cubicBezTo>
                  <a:cubicBezTo>
                    <a:pt x="17" y="24"/>
                    <a:pt x="15" y="23"/>
                    <a:pt x="16" y="22"/>
                  </a:cubicBezTo>
                  <a:cubicBezTo>
                    <a:pt x="18" y="21"/>
                    <a:pt x="17" y="18"/>
                    <a:pt x="20" y="19"/>
                  </a:cubicBezTo>
                  <a:cubicBezTo>
                    <a:pt x="23" y="20"/>
                    <a:pt x="21" y="21"/>
                    <a:pt x="21" y="22"/>
                  </a:cubicBezTo>
                  <a:cubicBezTo>
                    <a:pt x="22" y="23"/>
                    <a:pt x="23" y="20"/>
                    <a:pt x="23" y="24"/>
                  </a:cubicBezTo>
                  <a:cubicBezTo>
                    <a:pt x="22" y="30"/>
                    <a:pt x="23" y="32"/>
                    <a:pt x="25" y="30"/>
                  </a:cubicBezTo>
                  <a:cubicBezTo>
                    <a:pt x="27" y="29"/>
                    <a:pt x="29" y="29"/>
                    <a:pt x="29" y="28"/>
                  </a:cubicBezTo>
                  <a:cubicBezTo>
                    <a:pt x="29" y="27"/>
                    <a:pt x="30" y="27"/>
                    <a:pt x="31" y="26"/>
                  </a:cubicBezTo>
                  <a:cubicBezTo>
                    <a:pt x="32" y="25"/>
                    <a:pt x="35" y="25"/>
                    <a:pt x="34" y="26"/>
                  </a:cubicBezTo>
                  <a:cubicBezTo>
                    <a:pt x="33" y="28"/>
                    <a:pt x="34" y="28"/>
                    <a:pt x="36" y="26"/>
                  </a:cubicBezTo>
                  <a:cubicBezTo>
                    <a:pt x="38" y="25"/>
                    <a:pt x="40" y="26"/>
                    <a:pt x="39" y="27"/>
                  </a:cubicBezTo>
                  <a:cubicBezTo>
                    <a:pt x="41" y="27"/>
                    <a:pt x="42" y="26"/>
                    <a:pt x="41" y="25"/>
                  </a:cubicBezTo>
                  <a:cubicBezTo>
                    <a:pt x="39" y="24"/>
                    <a:pt x="41" y="22"/>
                    <a:pt x="40" y="21"/>
                  </a:cubicBezTo>
                  <a:cubicBezTo>
                    <a:pt x="39" y="20"/>
                    <a:pt x="40" y="19"/>
                    <a:pt x="40" y="18"/>
                  </a:cubicBezTo>
                  <a:cubicBezTo>
                    <a:pt x="39" y="17"/>
                    <a:pt x="36" y="16"/>
                    <a:pt x="36" y="18"/>
                  </a:cubicBezTo>
                  <a:cubicBezTo>
                    <a:pt x="36" y="19"/>
                    <a:pt x="34" y="17"/>
                    <a:pt x="35" y="15"/>
                  </a:cubicBezTo>
                  <a:cubicBezTo>
                    <a:pt x="35" y="14"/>
                    <a:pt x="33" y="14"/>
                    <a:pt x="34" y="12"/>
                  </a:cubicBezTo>
                  <a:cubicBezTo>
                    <a:pt x="32" y="11"/>
                    <a:pt x="33" y="13"/>
                    <a:pt x="30" y="12"/>
                  </a:cubicBezTo>
                  <a:cubicBezTo>
                    <a:pt x="27" y="11"/>
                    <a:pt x="27" y="14"/>
                    <a:pt x="26" y="13"/>
                  </a:cubicBezTo>
                  <a:cubicBezTo>
                    <a:pt x="25" y="12"/>
                    <a:pt x="24" y="14"/>
                    <a:pt x="23" y="11"/>
                  </a:cubicBezTo>
                  <a:cubicBezTo>
                    <a:pt x="22" y="9"/>
                    <a:pt x="19" y="13"/>
                    <a:pt x="18" y="11"/>
                  </a:cubicBezTo>
                  <a:cubicBezTo>
                    <a:pt x="18" y="10"/>
                    <a:pt x="11" y="12"/>
                    <a:pt x="11" y="9"/>
                  </a:cubicBezTo>
                  <a:cubicBezTo>
                    <a:pt x="11" y="7"/>
                    <a:pt x="12" y="9"/>
                    <a:pt x="12" y="7"/>
                  </a:cubicBezTo>
                  <a:cubicBezTo>
                    <a:pt x="12" y="6"/>
                    <a:pt x="15" y="6"/>
                    <a:pt x="17" y="7"/>
                  </a:cubicBezTo>
                  <a:cubicBezTo>
                    <a:pt x="18" y="7"/>
                    <a:pt x="17" y="9"/>
                    <a:pt x="18" y="8"/>
                  </a:cubicBezTo>
                  <a:cubicBezTo>
                    <a:pt x="19" y="6"/>
                    <a:pt x="19" y="7"/>
                    <a:pt x="20" y="6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5130800" y="5027613"/>
              <a:ext cx="76200" cy="180975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22"/>
                </a:cxn>
                <a:cxn ang="0">
                  <a:pos x="3" y="21"/>
                </a:cxn>
                <a:cxn ang="0">
                  <a:pos x="1" y="17"/>
                </a:cxn>
                <a:cxn ang="0">
                  <a:pos x="2" y="8"/>
                </a:cxn>
              </a:cxnLst>
              <a:rect l="0" t="0" r="r" b="b"/>
              <a:pathLst>
                <a:path w="11" h="26">
                  <a:moveTo>
                    <a:pt x="2" y="8"/>
                  </a:moveTo>
                  <a:cubicBezTo>
                    <a:pt x="5" y="4"/>
                    <a:pt x="6" y="3"/>
                    <a:pt x="7" y="2"/>
                  </a:cubicBezTo>
                  <a:cubicBezTo>
                    <a:pt x="8" y="2"/>
                    <a:pt x="8" y="0"/>
                    <a:pt x="9" y="2"/>
                  </a:cubicBezTo>
                  <a:cubicBezTo>
                    <a:pt x="11" y="4"/>
                    <a:pt x="9" y="4"/>
                    <a:pt x="10" y="6"/>
                  </a:cubicBezTo>
                  <a:cubicBezTo>
                    <a:pt x="10" y="7"/>
                    <a:pt x="9" y="9"/>
                    <a:pt x="8" y="14"/>
                  </a:cubicBezTo>
                  <a:cubicBezTo>
                    <a:pt x="7" y="20"/>
                    <a:pt x="5" y="18"/>
                    <a:pt x="5" y="22"/>
                  </a:cubicBezTo>
                  <a:cubicBezTo>
                    <a:pt x="5" y="26"/>
                    <a:pt x="4" y="23"/>
                    <a:pt x="3" y="21"/>
                  </a:cubicBezTo>
                  <a:cubicBezTo>
                    <a:pt x="3" y="19"/>
                    <a:pt x="2" y="21"/>
                    <a:pt x="1" y="17"/>
                  </a:cubicBezTo>
                  <a:cubicBezTo>
                    <a:pt x="0" y="14"/>
                    <a:pt x="0" y="12"/>
                    <a:pt x="2" y="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5291138" y="4186238"/>
              <a:ext cx="228600" cy="27146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2" y="24"/>
                </a:cxn>
                <a:cxn ang="0">
                  <a:pos x="5" y="27"/>
                </a:cxn>
                <a:cxn ang="0">
                  <a:pos x="4" y="31"/>
                </a:cxn>
                <a:cxn ang="0">
                  <a:pos x="3" y="33"/>
                </a:cxn>
                <a:cxn ang="0">
                  <a:pos x="3" y="35"/>
                </a:cxn>
                <a:cxn ang="0">
                  <a:pos x="4" y="37"/>
                </a:cxn>
                <a:cxn ang="0">
                  <a:pos x="6" y="38"/>
                </a:cxn>
                <a:cxn ang="0">
                  <a:pos x="8" y="37"/>
                </a:cxn>
                <a:cxn ang="0">
                  <a:pos x="9" y="37"/>
                </a:cxn>
                <a:cxn ang="0">
                  <a:pos x="12" y="37"/>
                </a:cxn>
                <a:cxn ang="0">
                  <a:pos x="14" y="34"/>
                </a:cxn>
                <a:cxn ang="0">
                  <a:pos x="20" y="33"/>
                </a:cxn>
                <a:cxn ang="0">
                  <a:pos x="21" y="31"/>
                </a:cxn>
                <a:cxn ang="0">
                  <a:pos x="18" y="29"/>
                </a:cxn>
                <a:cxn ang="0">
                  <a:pos x="16" y="27"/>
                </a:cxn>
                <a:cxn ang="0">
                  <a:pos x="16" y="25"/>
                </a:cxn>
                <a:cxn ang="0">
                  <a:pos x="18" y="22"/>
                </a:cxn>
                <a:cxn ang="0">
                  <a:pos x="22" y="20"/>
                </a:cxn>
                <a:cxn ang="0">
                  <a:pos x="27" y="16"/>
                </a:cxn>
                <a:cxn ang="0">
                  <a:pos x="28" y="12"/>
                </a:cxn>
                <a:cxn ang="0">
                  <a:pos x="28" y="9"/>
                </a:cxn>
                <a:cxn ang="0">
                  <a:pos x="31" y="5"/>
                </a:cxn>
                <a:cxn ang="0">
                  <a:pos x="33" y="5"/>
                </a:cxn>
                <a:cxn ang="0">
                  <a:pos x="32" y="4"/>
                </a:cxn>
                <a:cxn ang="0">
                  <a:pos x="31" y="3"/>
                </a:cxn>
                <a:cxn ang="0">
                  <a:pos x="29" y="0"/>
                </a:cxn>
                <a:cxn ang="0">
                  <a:pos x="27" y="4"/>
                </a:cxn>
                <a:cxn ang="0">
                  <a:pos x="24" y="7"/>
                </a:cxn>
                <a:cxn ang="0">
                  <a:pos x="22" y="7"/>
                </a:cxn>
                <a:cxn ang="0">
                  <a:pos x="19" y="8"/>
                </a:cxn>
                <a:cxn ang="0">
                  <a:pos x="20" y="11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9"/>
                </a:cxn>
                <a:cxn ang="0">
                  <a:pos x="12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6"/>
                </a:cxn>
                <a:cxn ang="0">
                  <a:pos x="5" y="17"/>
                </a:cxn>
                <a:cxn ang="0">
                  <a:pos x="3" y="18"/>
                </a:cxn>
                <a:cxn ang="0">
                  <a:pos x="0" y="21"/>
                </a:cxn>
                <a:cxn ang="0">
                  <a:pos x="0" y="22"/>
                </a:cxn>
              </a:cxnLst>
              <a:rect l="0" t="0" r="r" b="b"/>
              <a:pathLst>
                <a:path w="33" h="39">
                  <a:moveTo>
                    <a:pt x="0" y="22"/>
                  </a:moveTo>
                  <a:cubicBezTo>
                    <a:pt x="0" y="23"/>
                    <a:pt x="1" y="25"/>
                    <a:pt x="2" y="24"/>
                  </a:cubicBezTo>
                  <a:cubicBezTo>
                    <a:pt x="3" y="23"/>
                    <a:pt x="6" y="25"/>
                    <a:pt x="5" y="27"/>
                  </a:cubicBezTo>
                  <a:cubicBezTo>
                    <a:pt x="5" y="29"/>
                    <a:pt x="3" y="30"/>
                    <a:pt x="4" y="31"/>
                  </a:cubicBezTo>
                  <a:cubicBezTo>
                    <a:pt x="5" y="32"/>
                    <a:pt x="3" y="31"/>
                    <a:pt x="3" y="33"/>
                  </a:cubicBezTo>
                  <a:cubicBezTo>
                    <a:pt x="2" y="35"/>
                    <a:pt x="0" y="35"/>
                    <a:pt x="3" y="35"/>
                  </a:cubicBezTo>
                  <a:cubicBezTo>
                    <a:pt x="5" y="36"/>
                    <a:pt x="1" y="36"/>
                    <a:pt x="4" y="37"/>
                  </a:cubicBezTo>
                  <a:cubicBezTo>
                    <a:pt x="6" y="37"/>
                    <a:pt x="4" y="39"/>
                    <a:pt x="6" y="38"/>
                  </a:cubicBezTo>
                  <a:cubicBezTo>
                    <a:pt x="7" y="37"/>
                    <a:pt x="6" y="35"/>
                    <a:pt x="8" y="37"/>
                  </a:cubicBezTo>
                  <a:cubicBezTo>
                    <a:pt x="9" y="38"/>
                    <a:pt x="9" y="38"/>
                    <a:pt x="9" y="37"/>
                  </a:cubicBezTo>
                  <a:cubicBezTo>
                    <a:pt x="10" y="36"/>
                    <a:pt x="11" y="37"/>
                    <a:pt x="12" y="37"/>
                  </a:cubicBezTo>
                  <a:cubicBezTo>
                    <a:pt x="12" y="36"/>
                    <a:pt x="12" y="35"/>
                    <a:pt x="14" y="34"/>
                  </a:cubicBezTo>
                  <a:cubicBezTo>
                    <a:pt x="17" y="33"/>
                    <a:pt x="18" y="34"/>
                    <a:pt x="20" y="33"/>
                  </a:cubicBezTo>
                  <a:cubicBezTo>
                    <a:pt x="21" y="33"/>
                    <a:pt x="19" y="32"/>
                    <a:pt x="21" y="31"/>
                  </a:cubicBezTo>
                  <a:cubicBezTo>
                    <a:pt x="20" y="30"/>
                    <a:pt x="20" y="31"/>
                    <a:pt x="18" y="29"/>
                  </a:cubicBezTo>
                  <a:cubicBezTo>
                    <a:pt x="17" y="27"/>
                    <a:pt x="16" y="28"/>
                    <a:pt x="16" y="27"/>
                  </a:cubicBezTo>
                  <a:cubicBezTo>
                    <a:pt x="15" y="26"/>
                    <a:pt x="17" y="28"/>
                    <a:pt x="16" y="25"/>
                  </a:cubicBezTo>
                  <a:cubicBezTo>
                    <a:pt x="16" y="22"/>
                    <a:pt x="17" y="24"/>
                    <a:pt x="18" y="22"/>
                  </a:cubicBezTo>
                  <a:cubicBezTo>
                    <a:pt x="19" y="20"/>
                    <a:pt x="19" y="23"/>
                    <a:pt x="22" y="20"/>
                  </a:cubicBezTo>
                  <a:cubicBezTo>
                    <a:pt x="25" y="18"/>
                    <a:pt x="26" y="16"/>
                    <a:pt x="27" y="16"/>
                  </a:cubicBezTo>
                  <a:cubicBezTo>
                    <a:pt x="28" y="16"/>
                    <a:pt x="28" y="13"/>
                    <a:pt x="28" y="12"/>
                  </a:cubicBezTo>
                  <a:cubicBezTo>
                    <a:pt x="28" y="11"/>
                    <a:pt x="27" y="11"/>
                    <a:pt x="28" y="9"/>
                  </a:cubicBezTo>
                  <a:cubicBezTo>
                    <a:pt x="30" y="7"/>
                    <a:pt x="30" y="6"/>
                    <a:pt x="31" y="5"/>
                  </a:cubicBezTo>
                  <a:cubicBezTo>
                    <a:pt x="32" y="5"/>
                    <a:pt x="32" y="6"/>
                    <a:pt x="33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2" y="4"/>
                    <a:pt x="31" y="3"/>
                  </a:cubicBezTo>
                  <a:cubicBezTo>
                    <a:pt x="30" y="2"/>
                    <a:pt x="31" y="1"/>
                    <a:pt x="29" y="0"/>
                  </a:cubicBezTo>
                  <a:cubicBezTo>
                    <a:pt x="27" y="0"/>
                    <a:pt x="29" y="5"/>
                    <a:pt x="27" y="4"/>
                  </a:cubicBezTo>
                  <a:cubicBezTo>
                    <a:pt x="25" y="4"/>
                    <a:pt x="26" y="6"/>
                    <a:pt x="24" y="7"/>
                  </a:cubicBezTo>
                  <a:cubicBezTo>
                    <a:pt x="23" y="8"/>
                    <a:pt x="24" y="7"/>
                    <a:pt x="22" y="7"/>
                  </a:cubicBezTo>
                  <a:cubicBezTo>
                    <a:pt x="21" y="8"/>
                    <a:pt x="19" y="6"/>
                    <a:pt x="19" y="8"/>
                  </a:cubicBezTo>
                  <a:cubicBezTo>
                    <a:pt x="19" y="10"/>
                    <a:pt x="21" y="10"/>
                    <a:pt x="20" y="11"/>
                  </a:cubicBezTo>
                  <a:cubicBezTo>
                    <a:pt x="19" y="12"/>
                    <a:pt x="19" y="11"/>
                    <a:pt x="18" y="11"/>
                  </a:cubicBezTo>
                  <a:cubicBezTo>
                    <a:pt x="17" y="12"/>
                    <a:pt x="16" y="11"/>
                    <a:pt x="15" y="11"/>
                  </a:cubicBezTo>
                  <a:cubicBezTo>
                    <a:pt x="14" y="11"/>
                    <a:pt x="14" y="8"/>
                    <a:pt x="13" y="9"/>
                  </a:cubicBezTo>
                  <a:cubicBezTo>
                    <a:pt x="12" y="10"/>
                    <a:pt x="13" y="9"/>
                    <a:pt x="12" y="10"/>
                  </a:cubicBezTo>
                  <a:cubicBezTo>
                    <a:pt x="11" y="11"/>
                    <a:pt x="12" y="11"/>
                    <a:pt x="11" y="12"/>
                  </a:cubicBezTo>
                  <a:cubicBezTo>
                    <a:pt x="10" y="13"/>
                    <a:pt x="9" y="15"/>
                    <a:pt x="8" y="15"/>
                  </a:cubicBezTo>
                  <a:cubicBezTo>
                    <a:pt x="6" y="15"/>
                    <a:pt x="7" y="16"/>
                    <a:pt x="6" y="16"/>
                  </a:cubicBezTo>
                  <a:cubicBezTo>
                    <a:pt x="5" y="16"/>
                    <a:pt x="6" y="17"/>
                    <a:pt x="5" y="17"/>
                  </a:cubicBezTo>
                  <a:cubicBezTo>
                    <a:pt x="3" y="18"/>
                    <a:pt x="4" y="18"/>
                    <a:pt x="3" y="18"/>
                  </a:cubicBezTo>
                  <a:cubicBezTo>
                    <a:pt x="2" y="18"/>
                    <a:pt x="1" y="20"/>
                    <a:pt x="0" y="21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5353050" y="4402138"/>
              <a:ext cx="125413" cy="215900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2" y="7"/>
                </a:cxn>
                <a:cxn ang="0">
                  <a:pos x="3" y="10"/>
                </a:cxn>
                <a:cxn ang="0">
                  <a:pos x="4" y="13"/>
                </a:cxn>
                <a:cxn ang="0">
                  <a:pos x="3" y="12"/>
                </a:cxn>
                <a:cxn ang="0">
                  <a:pos x="1" y="12"/>
                </a:cxn>
                <a:cxn ang="0">
                  <a:pos x="1" y="13"/>
                </a:cxn>
                <a:cxn ang="0">
                  <a:pos x="0" y="14"/>
                </a:cxn>
                <a:cxn ang="0">
                  <a:pos x="2" y="15"/>
                </a:cxn>
                <a:cxn ang="0">
                  <a:pos x="2" y="18"/>
                </a:cxn>
                <a:cxn ang="0">
                  <a:pos x="3" y="20"/>
                </a:cxn>
                <a:cxn ang="0">
                  <a:pos x="2" y="22"/>
                </a:cxn>
                <a:cxn ang="0">
                  <a:pos x="1" y="25"/>
                </a:cxn>
                <a:cxn ang="0">
                  <a:pos x="1" y="27"/>
                </a:cxn>
                <a:cxn ang="0">
                  <a:pos x="1" y="28"/>
                </a:cxn>
                <a:cxn ang="0">
                  <a:pos x="2" y="29"/>
                </a:cxn>
                <a:cxn ang="0">
                  <a:pos x="3" y="29"/>
                </a:cxn>
                <a:cxn ang="0">
                  <a:pos x="4" y="30"/>
                </a:cxn>
                <a:cxn ang="0">
                  <a:pos x="5" y="28"/>
                </a:cxn>
                <a:cxn ang="0">
                  <a:pos x="6" y="28"/>
                </a:cxn>
                <a:cxn ang="0">
                  <a:pos x="7" y="29"/>
                </a:cxn>
                <a:cxn ang="0">
                  <a:pos x="7" y="28"/>
                </a:cxn>
                <a:cxn ang="0">
                  <a:pos x="7" y="27"/>
                </a:cxn>
                <a:cxn ang="0">
                  <a:pos x="8" y="28"/>
                </a:cxn>
                <a:cxn ang="0">
                  <a:pos x="8" y="26"/>
                </a:cxn>
                <a:cxn ang="0">
                  <a:pos x="12" y="27"/>
                </a:cxn>
                <a:cxn ang="0">
                  <a:pos x="13" y="25"/>
                </a:cxn>
                <a:cxn ang="0">
                  <a:pos x="16" y="25"/>
                </a:cxn>
                <a:cxn ang="0">
                  <a:pos x="18" y="19"/>
                </a:cxn>
                <a:cxn ang="0">
                  <a:pos x="17" y="18"/>
                </a:cxn>
                <a:cxn ang="0">
                  <a:pos x="17" y="13"/>
                </a:cxn>
                <a:cxn ang="0">
                  <a:pos x="14" y="5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5" y="3"/>
                </a:cxn>
                <a:cxn ang="0">
                  <a:pos x="3" y="6"/>
                </a:cxn>
              </a:cxnLst>
              <a:rect l="0" t="0" r="r" b="b"/>
              <a:pathLst>
                <a:path w="18" h="31">
                  <a:moveTo>
                    <a:pt x="3" y="6"/>
                  </a:moveTo>
                  <a:cubicBezTo>
                    <a:pt x="3" y="7"/>
                    <a:pt x="3" y="6"/>
                    <a:pt x="2" y="7"/>
                  </a:cubicBezTo>
                  <a:cubicBezTo>
                    <a:pt x="2" y="8"/>
                    <a:pt x="4" y="9"/>
                    <a:pt x="3" y="10"/>
                  </a:cubicBezTo>
                  <a:cubicBezTo>
                    <a:pt x="2" y="11"/>
                    <a:pt x="5" y="11"/>
                    <a:pt x="4" y="13"/>
                  </a:cubicBezTo>
                  <a:cubicBezTo>
                    <a:pt x="4" y="14"/>
                    <a:pt x="4" y="12"/>
                    <a:pt x="3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1" y="13"/>
                    <a:pt x="1" y="13"/>
                  </a:cubicBezTo>
                  <a:cubicBezTo>
                    <a:pt x="0" y="12"/>
                    <a:pt x="0" y="14"/>
                    <a:pt x="0" y="14"/>
                  </a:cubicBezTo>
                  <a:cubicBezTo>
                    <a:pt x="1" y="15"/>
                    <a:pt x="2" y="13"/>
                    <a:pt x="2" y="15"/>
                  </a:cubicBezTo>
                  <a:cubicBezTo>
                    <a:pt x="2" y="16"/>
                    <a:pt x="2" y="18"/>
                    <a:pt x="2" y="18"/>
                  </a:cubicBezTo>
                  <a:cubicBezTo>
                    <a:pt x="3" y="19"/>
                    <a:pt x="2" y="19"/>
                    <a:pt x="3" y="20"/>
                  </a:cubicBezTo>
                  <a:cubicBezTo>
                    <a:pt x="4" y="21"/>
                    <a:pt x="2" y="20"/>
                    <a:pt x="2" y="22"/>
                  </a:cubicBezTo>
                  <a:cubicBezTo>
                    <a:pt x="1" y="24"/>
                    <a:pt x="0" y="25"/>
                    <a:pt x="1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2" y="28"/>
                    <a:pt x="1" y="27"/>
                    <a:pt x="1" y="28"/>
                  </a:cubicBezTo>
                  <a:cubicBezTo>
                    <a:pt x="1" y="29"/>
                    <a:pt x="2" y="28"/>
                    <a:pt x="2" y="29"/>
                  </a:cubicBezTo>
                  <a:cubicBezTo>
                    <a:pt x="2" y="31"/>
                    <a:pt x="2" y="31"/>
                    <a:pt x="3" y="29"/>
                  </a:cubicBezTo>
                  <a:cubicBezTo>
                    <a:pt x="4" y="27"/>
                    <a:pt x="3" y="30"/>
                    <a:pt x="4" y="30"/>
                  </a:cubicBezTo>
                  <a:cubicBezTo>
                    <a:pt x="4" y="30"/>
                    <a:pt x="4" y="29"/>
                    <a:pt x="5" y="28"/>
                  </a:cubicBezTo>
                  <a:cubicBezTo>
                    <a:pt x="6" y="27"/>
                    <a:pt x="7" y="27"/>
                    <a:pt x="6" y="28"/>
                  </a:cubicBezTo>
                  <a:cubicBezTo>
                    <a:pt x="5" y="29"/>
                    <a:pt x="6" y="30"/>
                    <a:pt x="7" y="29"/>
                  </a:cubicBezTo>
                  <a:cubicBezTo>
                    <a:pt x="7" y="29"/>
                    <a:pt x="7" y="28"/>
                    <a:pt x="7" y="28"/>
                  </a:cubicBezTo>
                  <a:cubicBezTo>
                    <a:pt x="7" y="27"/>
                    <a:pt x="7" y="26"/>
                    <a:pt x="7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7"/>
                    <a:pt x="7" y="27"/>
                    <a:pt x="8" y="26"/>
                  </a:cubicBezTo>
                  <a:cubicBezTo>
                    <a:pt x="10" y="26"/>
                    <a:pt x="11" y="27"/>
                    <a:pt x="12" y="27"/>
                  </a:cubicBezTo>
                  <a:cubicBezTo>
                    <a:pt x="13" y="26"/>
                    <a:pt x="12" y="26"/>
                    <a:pt x="13" y="25"/>
                  </a:cubicBezTo>
                  <a:cubicBezTo>
                    <a:pt x="14" y="25"/>
                    <a:pt x="15" y="26"/>
                    <a:pt x="16" y="25"/>
                  </a:cubicBezTo>
                  <a:cubicBezTo>
                    <a:pt x="16" y="24"/>
                    <a:pt x="18" y="21"/>
                    <a:pt x="18" y="19"/>
                  </a:cubicBezTo>
                  <a:cubicBezTo>
                    <a:pt x="18" y="17"/>
                    <a:pt x="17" y="20"/>
                    <a:pt x="17" y="18"/>
                  </a:cubicBezTo>
                  <a:cubicBezTo>
                    <a:pt x="17" y="15"/>
                    <a:pt x="18" y="15"/>
                    <a:pt x="17" y="13"/>
                  </a:cubicBezTo>
                  <a:cubicBezTo>
                    <a:pt x="17" y="10"/>
                    <a:pt x="15" y="7"/>
                    <a:pt x="14" y="5"/>
                  </a:cubicBezTo>
                  <a:cubicBezTo>
                    <a:pt x="13" y="3"/>
                    <a:pt x="12" y="1"/>
                    <a:pt x="12" y="0"/>
                  </a:cubicBezTo>
                  <a:cubicBezTo>
                    <a:pt x="10" y="1"/>
                    <a:pt x="12" y="2"/>
                    <a:pt x="11" y="2"/>
                  </a:cubicBezTo>
                  <a:cubicBezTo>
                    <a:pt x="9" y="3"/>
                    <a:pt x="8" y="2"/>
                    <a:pt x="5" y="3"/>
                  </a:cubicBezTo>
                  <a:cubicBezTo>
                    <a:pt x="3" y="4"/>
                    <a:pt x="3" y="5"/>
                    <a:pt x="3" y="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6" name="Freeform 20"/>
            <p:cNvSpPr>
              <a:spLocks/>
            </p:cNvSpPr>
            <p:nvPr/>
          </p:nvSpPr>
          <p:spPr bwMode="auto">
            <a:xfrm>
              <a:off x="5346700" y="4645025"/>
              <a:ext cx="41275" cy="2857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5" y="1"/>
                </a:cxn>
                <a:cxn ang="0">
                  <a:pos x="1" y="3"/>
                </a:cxn>
              </a:cxnLst>
              <a:rect l="0" t="0" r="r" b="b"/>
              <a:pathLst>
                <a:path w="6" h="4">
                  <a:moveTo>
                    <a:pt x="1" y="3"/>
                  </a:moveTo>
                  <a:cubicBezTo>
                    <a:pt x="0" y="1"/>
                    <a:pt x="5" y="0"/>
                    <a:pt x="5" y="1"/>
                  </a:cubicBezTo>
                  <a:cubicBezTo>
                    <a:pt x="6" y="2"/>
                    <a:pt x="2" y="4"/>
                    <a:pt x="1" y="3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5464175" y="4595813"/>
              <a:ext cx="14288" cy="2857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0" y="3"/>
                    <a:pt x="1" y="4"/>
                    <a:pt x="0" y="4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8" name="Freeform 22"/>
            <p:cNvSpPr>
              <a:spLocks/>
            </p:cNvSpPr>
            <p:nvPr/>
          </p:nvSpPr>
          <p:spPr bwMode="auto">
            <a:xfrm>
              <a:off x="5346700" y="4603750"/>
              <a:ext cx="20638" cy="635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0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0" y="1"/>
                    <a:pt x="2" y="0"/>
                    <a:pt x="2" y="0"/>
                  </a:cubicBezTo>
                  <a:cubicBezTo>
                    <a:pt x="3" y="1"/>
                    <a:pt x="1" y="1"/>
                    <a:pt x="1" y="1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9" name="Freeform 23"/>
            <p:cNvSpPr>
              <a:spLocks/>
            </p:cNvSpPr>
            <p:nvPr/>
          </p:nvSpPr>
          <p:spPr bwMode="auto">
            <a:xfrm>
              <a:off x="5346700" y="4589463"/>
              <a:ext cx="1588" cy="635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5346700" y="4583113"/>
              <a:ext cx="6350" cy="1270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0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41" name="Freeform 25"/>
            <p:cNvSpPr>
              <a:spLocks/>
            </p:cNvSpPr>
            <p:nvPr/>
          </p:nvSpPr>
          <p:spPr bwMode="auto">
            <a:xfrm>
              <a:off x="5360988" y="4505325"/>
              <a:ext cx="6350" cy="79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42" name="Freeform 26"/>
            <p:cNvSpPr>
              <a:spLocks/>
            </p:cNvSpPr>
            <p:nvPr/>
          </p:nvSpPr>
          <p:spPr bwMode="auto">
            <a:xfrm>
              <a:off x="5437188" y="4583113"/>
              <a:ext cx="14287" cy="1270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0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1"/>
                    <a:pt x="1" y="2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43" name="Freeform 27"/>
            <p:cNvSpPr>
              <a:spLocks/>
            </p:cNvSpPr>
            <p:nvPr/>
          </p:nvSpPr>
          <p:spPr bwMode="auto">
            <a:xfrm>
              <a:off x="5416550" y="4583113"/>
              <a:ext cx="6350" cy="1270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44" name="Freeform 28"/>
            <p:cNvSpPr>
              <a:spLocks/>
            </p:cNvSpPr>
            <p:nvPr/>
          </p:nvSpPr>
          <p:spPr bwMode="auto">
            <a:xfrm>
              <a:off x="5367338" y="4618038"/>
              <a:ext cx="6350" cy="635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45" name="Freeform 29"/>
            <p:cNvSpPr>
              <a:spLocks/>
            </p:cNvSpPr>
            <p:nvPr/>
          </p:nvSpPr>
          <p:spPr bwMode="auto">
            <a:xfrm>
              <a:off x="5360988" y="4443413"/>
              <a:ext cx="6350" cy="14287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0"/>
                    <a:pt x="0" y="0"/>
                  </a:cubicBezTo>
                  <a:cubicBezTo>
                    <a:pt x="1" y="0"/>
                    <a:pt x="1" y="2"/>
                    <a:pt x="1" y="2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46" name="Freeform 30"/>
            <p:cNvSpPr>
              <a:spLocks/>
            </p:cNvSpPr>
            <p:nvPr/>
          </p:nvSpPr>
          <p:spPr bwMode="auto">
            <a:xfrm>
              <a:off x="4714875" y="5270500"/>
              <a:ext cx="90488" cy="90488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1" y="8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5" y="12"/>
                </a:cxn>
                <a:cxn ang="0">
                  <a:pos x="2" y="11"/>
                </a:cxn>
                <a:cxn ang="0">
                  <a:pos x="1" y="8"/>
                </a:cxn>
                <a:cxn ang="0">
                  <a:pos x="2" y="4"/>
                </a:cxn>
              </a:cxnLst>
              <a:rect l="0" t="0" r="r" b="b"/>
              <a:pathLst>
                <a:path w="13" h="13">
                  <a:moveTo>
                    <a:pt x="2" y="4"/>
                  </a:moveTo>
                  <a:cubicBezTo>
                    <a:pt x="4" y="2"/>
                    <a:pt x="3" y="3"/>
                    <a:pt x="4" y="2"/>
                  </a:cubicBezTo>
                  <a:cubicBezTo>
                    <a:pt x="5" y="1"/>
                    <a:pt x="5" y="3"/>
                    <a:pt x="6" y="1"/>
                  </a:cubicBezTo>
                  <a:cubicBezTo>
                    <a:pt x="6" y="0"/>
                    <a:pt x="7" y="2"/>
                    <a:pt x="8" y="1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1" y="0"/>
                    <a:pt x="12" y="1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2" y="4"/>
                    <a:pt x="11" y="6"/>
                    <a:pt x="11" y="8"/>
                  </a:cubicBezTo>
                  <a:cubicBezTo>
                    <a:pt x="11" y="10"/>
                    <a:pt x="9" y="9"/>
                    <a:pt x="8" y="11"/>
                  </a:cubicBezTo>
                  <a:cubicBezTo>
                    <a:pt x="8" y="12"/>
                    <a:pt x="7" y="11"/>
                    <a:pt x="6" y="12"/>
                  </a:cubicBezTo>
                  <a:cubicBezTo>
                    <a:pt x="6" y="13"/>
                    <a:pt x="5" y="13"/>
                    <a:pt x="5" y="12"/>
                  </a:cubicBezTo>
                  <a:cubicBezTo>
                    <a:pt x="4" y="12"/>
                    <a:pt x="4" y="13"/>
                    <a:pt x="2" y="11"/>
                  </a:cubicBezTo>
                  <a:cubicBezTo>
                    <a:pt x="0" y="10"/>
                    <a:pt x="1" y="10"/>
                    <a:pt x="1" y="8"/>
                  </a:cubicBezTo>
                  <a:cubicBezTo>
                    <a:pt x="0" y="5"/>
                    <a:pt x="2" y="5"/>
                    <a:pt x="2" y="4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47" name="Freeform 31"/>
            <p:cNvSpPr>
              <a:spLocks/>
            </p:cNvSpPr>
            <p:nvPr/>
          </p:nvSpPr>
          <p:spPr bwMode="auto">
            <a:xfrm>
              <a:off x="3671888" y="5729288"/>
              <a:ext cx="84137" cy="180975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6"/>
                </a:cxn>
                <a:cxn ang="0">
                  <a:pos x="2" y="3"/>
                </a:cxn>
                <a:cxn ang="0">
                  <a:pos x="1" y="0"/>
                </a:cxn>
                <a:cxn ang="0">
                  <a:pos x="5" y="1"/>
                </a:cxn>
                <a:cxn ang="0">
                  <a:pos x="7" y="6"/>
                </a:cxn>
                <a:cxn ang="0">
                  <a:pos x="10" y="12"/>
                </a:cxn>
                <a:cxn ang="0">
                  <a:pos x="11" y="14"/>
                </a:cxn>
                <a:cxn ang="0">
                  <a:pos x="9" y="22"/>
                </a:cxn>
                <a:cxn ang="0">
                  <a:pos x="3" y="24"/>
                </a:cxn>
              </a:cxnLst>
              <a:rect l="0" t="0" r="r" b="b"/>
              <a:pathLst>
                <a:path w="12" h="26">
                  <a:moveTo>
                    <a:pt x="3" y="24"/>
                  </a:moveTo>
                  <a:cubicBezTo>
                    <a:pt x="0" y="21"/>
                    <a:pt x="1" y="15"/>
                    <a:pt x="0" y="12"/>
                  </a:cubicBezTo>
                  <a:cubicBezTo>
                    <a:pt x="0" y="9"/>
                    <a:pt x="1" y="9"/>
                    <a:pt x="1" y="10"/>
                  </a:cubicBezTo>
                  <a:cubicBezTo>
                    <a:pt x="1" y="11"/>
                    <a:pt x="1" y="8"/>
                    <a:pt x="1" y="6"/>
                  </a:cubicBezTo>
                  <a:cubicBezTo>
                    <a:pt x="1" y="5"/>
                    <a:pt x="2" y="5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6" y="3"/>
                    <a:pt x="6" y="4"/>
                    <a:pt x="7" y="6"/>
                  </a:cubicBezTo>
                  <a:cubicBezTo>
                    <a:pt x="9" y="7"/>
                    <a:pt x="9" y="11"/>
                    <a:pt x="10" y="12"/>
                  </a:cubicBezTo>
                  <a:cubicBezTo>
                    <a:pt x="11" y="13"/>
                    <a:pt x="10" y="13"/>
                    <a:pt x="11" y="14"/>
                  </a:cubicBezTo>
                  <a:cubicBezTo>
                    <a:pt x="12" y="16"/>
                    <a:pt x="12" y="21"/>
                    <a:pt x="9" y="22"/>
                  </a:cubicBezTo>
                  <a:cubicBezTo>
                    <a:pt x="7" y="24"/>
                    <a:pt x="5" y="26"/>
                    <a:pt x="3" y="24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48" name="Freeform 32"/>
            <p:cNvSpPr>
              <a:spLocks/>
            </p:cNvSpPr>
            <p:nvPr/>
          </p:nvSpPr>
          <p:spPr bwMode="auto">
            <a:xfrm>
              <a:off x="4124325" y="4873625"/>
              <a:ext cx="325438" cy="855663"/>
            </a:xfrm>
            <a:custGeom>
              <a:avLst/>
              <a:gdLst/>
              <a:ahLst/>
              <a:cxnLst>
                <a:cxn ang="0">
                  <a:pos x="3" y="56"/>
                </a:cxn>
                <a:cxn ang="0">
                  <a:pos x="8" y="60"/>
                </a:cxn>
                <a:cxn ang="0">
                  <a:pos x="7" y="62"/>
                </a:cxn>
                <a:cxn ang="0">
                  <a:pos x="10" y="65"/>
                </a:cxn>
                <a:cxn ang="0">
                  <a:pos x="11" y="84"/>
                </a:cxn>
                <a:cxn ang="0">
                  <a:pos x="13" y="84"/>
                </a:cxn>
                <a:cxn ang="0">
                  <a:pos x="21" y="81"/>
                </a:cxn>
                <a:cxn ang="0">
                  <a:pos x="26" y="76"/>
                </a:cxn>
                <a:cxn ang="0">
                  <a:pos x="29" y="80"/>
                </a:cxn>
                <a:cxn ang="0">
                  <a:pos x="29" y="88"/>
                </a:cxn>
                <a:cxn ang="0">
                  <a:pos x="32" y="99"/>
                </a:cxn>
                <a:cxn ang="0">
                  <a:pos x="34" y="108"/>
                </a:cxn>
                <a:cxn ang="0">
                  <a:pos x="34" y="115"/>
                </a:cxn>
                <a:cxn ang="0">
                  <a:pos x="34" y="120"/>
                </a:cxn>
                <a:cxn ang="0">
                  <a:pos x="39" y="111"/>
                </a:cxn>
                <a:cxn ang="0">
                  <a:pos x="38" y="108"/>
                </a:cxn>
                <a:cxn ang="0">
                  <a:pos x="34" y="94"/>
                </a:cxn>
                <a:cxn ang="0">
                  <a:pos x="33" y="88"/>
                </a:cxn>
                <a:cxn ang="0">
                  <a:pos x="34" y="82"/>
                </a:cxn>
                <a:cxn ang="0">
                  <a:pos x="32" y="76"/>
                </a:cxn>
                <a:cxn ang="0">
                  <a:pos x="27" y="68"/>
                </a:cxn>
                <a:cxn ang="0">
                  <a:pos x="30" y="63"/>
                </a:cxn>
                <a:cxn ang="0">
                  <a:pos x="33" y="60"/>
                </a:cxn>
                <a:cxn ang="0">
                  <a:pos x="38" y="57"/>
                </a:cxn>
                <a:cxn ang="0">
                  <a:pos x="42" y="55"/>
                </a:cxn>
                <a:cxn ang="0">
                  <a:pos x="47" y="48"/>
                </a:cxn>
                <a:cxn ang="0">
                  <a:pos x="42" y="48"/>
                </a:cxn>
                <a:cxn ang="0">
                  <a:pos x="40" y="44"/>
                </a:cxn>
                <a:cxn ang="0">
                  <a:pos x="37" y="39"/>
                </a:cxn>
                <a:cxn ang="0">
                  <a:pos x="34" y="34"/>
                </a:cxn>
                <a:cxn ang="0">
                  <a:pos x="30" y="32"/>
                </a:cxn>
                <a:cxn ang="0">
                  <a:pos x="29" y="27"/>
                </a:cxn>
                <a:cxn ang="0">
                  <a:pos x="32" y="21"/>
                </a:cxn>
                <a:cxn ang="0">
                  <a:pos x="34" y="15"/>
                </a:cxn>
                <a:cxn ang="0">
                  <a:pos x="33" y="8"/>
                </a:cxn>
                <a:cxn ang="0">
                  <a:pos x="27" y="4"/>
                </a:cxn>
                <a:cxn ang="0">
                  <a:pos x="25" y="10"/>
                </a:cxn>
                <a:cxn ang="0">
                  <a:pos x="16" y="15"/>
                </a:cxn>
                <a:cxn ang="0">
                  <a:pos x="13" y="24"/>
                </a:cxn>
                <a:cxn ang="0">
                  <a:pos x="8" y="32"/>
                </a:cxn>
                <a:cxn ang="0">
                  <a:pos x="5" y="40"/>
                </a:cxn>
                <a:cxn ang="0">
                  <a:pos x="2" y="45"/>
                </a:cxn>
              </a:cxnLst>
              <a:rect l="0" t="0" r="r" b="b"/>
              <a:pathLst>
                <a:path w="47" h="123">
                  <a:moveTo>
                    <a:pt x="0" y="51"/>
                  </a:moveTo>
                  <a:cubicBezTo>
                    <a:pt x="1" y="51"/>
                    <a:pt x="1" y="54"/>
                    <a:pt x="3" y="56"/>
                  </a:cubicBezTo>
                  <a:cubicBezTo>
                    <a:pt x="5" y="58"/>
                    <a:pt x="5" y="60"/>
                    <a:pt x="5" y="58"/>
                  </a:cubicBezTo>
                  <a:cubicBezTo>
                    <a:pt x="6" y="56"/>
                    <a:pt x="7" y="58"/>
                    <a:pt x="8" y="60"/>
                  </a:cubicBezTo>
                  <a:cubicBezTo>
                    <a:pt x="9" y="61"/>
                    <a:pt x="11" y="61"/>
                    <a:pt x="9" y="62"/>
                  </a:cubicBezTo>
                  <a:cubicBezTo>
                    <a:pt x="8" y="63"/>
                    <a:pt x="8" y="61"/>
                    <a:pt x="7" y="62"/>
                  </a:cubicBezTo>
                  <a:cubicBezTo>
                    <a:pt x="6" y="63"/>
                    <a:pt x="9" y="66"/>
                    <a:pt x="9" y="65"/>
                  </a:cubicBezTo>
                  <a:cubicBezTo>
                    <a:pt x="9" y="64"/>
                    <a:pt x="10" y="62"/>
                    <a:pt x="10" y="65"/>
                  </a:cubicBezTo>
                  <a:cubicBezTo>
                    <a:pt x="11" y="68"/>
                    <a:pt x="14" y="72"/>
                    <a:pt x="13" y="75"/>
                  </a:cubicBezTo>
                  <a:cubicBezTo>
                    <a:pt x="12" y="79"/>
                    <a:pt x="10" y="84"/>
                    <a:pt x="11" y="84"/>
                  </a:cubicBezTo>
                  <a:cubicBezTo>
                    <a:pt x="12" y="84"/>
                    <a:pt x="12" y="81"/>
                    <a:pt x="13" y="82"/>
                  </a:cubicBezTo>
                  <a:cubicBezTo>
                    <a:pt x="14" y="82"/>
                    <a:pt x="12" y="83"/>
                    <a:pt x="13" y="84"/>
                  </a:cubicBezTo>
                  <a:cubicBezTo>
                    <a:pt x="15" y="86"/>
                    <a:pt x="14" y="83"/>
                    <a:pt x="16" y="85"/>
                  </a:cubicBezTo>
                  <a:cubicBezTo>
                    <a:pt x="18" y="87"/>
                    <a:pt x="18" y="82"/>
                    <a:pt x="21" y="81"/>
                  </a:cubicBezTo>
                  <a:cubicBezTo>
                    <a:pt x="23" y="80"/>
                    <a:pt x="26" y="79"/>
                    <a:pt x="25" y="74"/>
                  </a:cubicBezTo>
                  <a:cubicBezTo>
                    <a:pt x="25" y="75"/>
                    <a:pt x="26" y="75"/>
                    <a:pt x="26" y="76"/>
                  </a:cubicBezTo>
                  <a:cubicBezTo>
                    <a:pt x="26" y="77"/>
                    <a:pt x="26" y="76"/>
                    <a:pt x="27" y="79"/>
                  </a:cubicBezTo>
                  <a:cubicBezTo>
                    <a:pt x="27" y="81"/>
                    <a:pt x="28" y="80"/>
                    <a:pt x="29" y="80"/>
                  </a:cubicBezTo>
                  <a:cubicBezTo>
                    <a:pt x="30" y="80"/>
                    <a:pt x="28" y="81"/>
                    <a:pt x="28" y="82"/>
                  </a:cubicBezTo>
                  <a:cubicBezTo>
                    <a:pt x="28" y="84"/>
                    <a:pt x="29" y="84"/>
                    <a:pt x="29" y="88"/>
                  </a:cubicBezTo>
                  <a:cubicBezTo>
                    <a:pt x="29" y="93"/>
                    <a:pt x="31" y="94"/>
                    <a:pt x="31" y="96"/>
                  </a:cubicBezTo>
                  <a:cubicBezTo>
                    <a:pt x="31" y="102"/>
                    <a:pt x="31" y="96"/>
                    <a:pt x="32" y="99"/>
                  </a:cubicBezTo>
                  <a:cubicBezTo>
                    <a:pt x="33" y="101"/>
                    <a:pt x="33" y="103"/>
                    <a:pt x="34" y="104"/>
                  </a:cubicBezTo>
                  <a:cubicBezTo>
                    <a:pt x="34" y="106"/>
                    <a:pt x="33" y="107"/>
                    <a:pt x="34" y="108"/>
                  </a:cubicBezTo>
                  <a:cubicBezTo>
                    <a:pt x="35" y="109"/>
                    <a:pt x="32" y="111"/>
                    <a:pt x="34" y="111"/>
                  </a:cubicBezTo>
                  <a:cubicBezTo>
                    <a:pt x="36" y="111"/>
                    <a:pt x="34" y="113"/>
                    <a:pt x="34" y="115"/>
                  </a:cubicBezTo>
                  <a:cubicBezTo>
                    <a:pt x="34" y="117"/>
                    <a:pt x="33" y="115"/>
                    <a:pt x="33" y="121"/>
                  </a:cubicBezTo>
                  <a:cubicBezTo>
                    <a:pt x="33" y="123"/>
                    <a:pt x="34" y="122"/>
                    <a:pt x="34" y="120"/>
                  </a:cubicBezTo>
                  <a:cubicBezTo>
                    <a:pt x="35" y="118"/>
                    <a:pt x="34" y="118"/>
                    <a:pt x="36" y="116"/>
                  </a:cubicBezTo>
                  <a:cubicBezTo>
                    <a:pt x="38" y="113"/>
                    <a:pt x="37" y="113"/>
                    <a:pt x="39" y="111"/>
                  </a:cubicBezTo>
                  <a:cubicBezTo>
                    <a:pt x="40" y="110"/>
                    <a:pt x="39" y="111"/>
                    <a:pt x="39" y="109"/>
                  </a:cubicBezTo>
                  <a:cubicBezTo>
                    <a:pt x="39" y="108"/>
                    <a:pt x="38" y="109"/>
                    <a:pt x="38" y="108"/>
                  </a:cubicBezTo>
                  <a:cubicBezTo>
                    <a:pt x="38" y="107"/>
                    <a:pt x="38" y="105"/>
                    <a:pt x="36" y="102"/>
                  </a:cubicBezTo>
                  <a:cubicBezTo>
                    <a:pt x="38" y="99"/>
                    <a:pt x="37" y="97"/>
                    <a:pt x="34" y="94"/>
                  </a:cubicBezTo>
                  <a:cubicBezTo>
                    <a:pt x="31" y="91"/>
                    <a:pt x="31" y="88"/>
                    <a:pt x="32" y="88"/>
                  </a:cubicBezTo>
                  <a:cubicBezTo>
                    <a:pt x="33" y="89"/>
                    <a:pt x="32" y="87"/>
                    <a:pt x="33" y="88"/>
                  </a:cubicBezTo>
                  <a:cubicBezTo>
                    <a:pt x="34" y="88"/>
                    <a:pt x="33" y="83"/>
                    <a:pt x="34" y="83"/>
                  </a:cubicBezTo>
                  <a:cubicBezTo>
                    <a:pt x="36" y="83"/>
                    <a:pt x="36" y="79"/>
                    <a:pt x="34" y="82"/>
                  </a:cubicBezTo>
                  <a:cubicBezTo>
                    <a:pt x="34" y="82"/>
                    <a:pt x="33" y="80"/>
                    <a:pt x="33" y="78"/>
                  </a:cubicBezTo>
                  <a:cubicBezTo>
                    <a:pt x="33" y="76"/>
                    <a:pt x="33" y="78"/>
                    <a:pt x="32" y="76"/>
                  </a:cubicBezTo>
                  <a:cubicBezTo>
                    <a:pt x="30" y="74"/>
                    <a:pt x="29" y="73"/>
                    <a:pt x="29" y="70"/>
                  </a:cubicBezTo>
                  <a:cubicBezTo>
                    <a:pt x="29" y="67"/>
                    <a:pt x="28" y="70"/>
                    <a:pt x="27" y="68"/>
                  </a:cubicBezTo>
                  <a:cubicBezTo>
                    <a:pt x="27" y="66"/>
                    <a:pt x="30" y="69"/>
                    <a:pt x="29" y="66"/>
                  </a:cubicBezTo>
                  <a:cubicBezTo>
                    <a:pt x="28" y="63"/>
                    <a:pt x="31" y="65"/>
                    <a:pt x="30" y="63"/>
                  </a:cubicBezTo>
                  <a:cubicBezTo>
                    <a:pt x="29" y="61"/>
                    <a:pt x="30" y="62"/>
                    <a:pt x="31" y="60"/>
                  </a:cubicBezTo>
                  <a:cubicBezTo>
                    <a:pt x="31" y="58"/>
                    <a:pt x="31" y="61"/>
                    <a:pt x="33" y="60"/>
                  </a:cubicBezTo>
                  <a:cubicBezTo>
                    <a:pt x="35" y="59"/>
                    <a:pt x="36" y="60"/>
                    <a:pt x="36" y="58"/>
                  </a:cubicBezTo>
                  <a:cubicBezTo>
                    <a:pt x="37" y="56"/>
                    <a:pt x="37" y="58"/>
                    <a:pt x="38" y="57"/>
                  </a:cubicBezTo>
                  <a:cubicBezTo>
                    <a:pt x="39" y="57"/>
                    <a:pt x="37" y="55"/>
                    <a:pt x="39" y="56"/>
                  </a:cubicBezTo>
                  <a:cubicBezTo>
                    <a:pt x="41" y="56"/>
                    <a:pt x="40" y="55"/>
                    <a:pt x="42" y="55"/>
                  </a:cubicBezTo>
                  <a:cubicBezTo>
                    <a:pt x="42" y="51"/>
                    <a:pt x="43" y="54"/>
                    <a:pt x="44" y="51"/>
                  </a:cubicBezTo>
                  <a:cubicBezTo>
                    <a:pt x="44" y="48"/>
                    <a:pt x="46" y="49"/>
                    <a:pt x="47" y="48"/>
                  </a:cubicBezTo>
                  <a:cubicBezTo>
                    <a:pt x="47" y="47"/>
                    <a:pt x="47" y="45"/>
                    <a:pt x="45" y="47"/>
                  </a:cubicBezTo>
                  <a:cubicBezTo>
                    <a:pt x="43" y="50"/>
                    <a:pt x="43" y="48"/>
                    <a:pt x="42" y="48"/>
                  </a:cubicBezTo>
                  <a:cubicBezTo>
                    <a:pt x="41" y="49"/>
                    <a:pt x="42" y="47"/>
                    <a:pt x="41" y="47"/>
                  </a:cubicBezTo>
                  <a:cubicBezTo>
                    <a:pt x="40" y="46"/>
                    <a:pt x="41" y="45"/>
                    <a:pt x="40" y="44"/>
                  </a:cubicBezTo>
                  <a:cubicBezTo>
                    <a:pt x="39" y="44"/>
                    <a:pt x="36" y="45"/>
                    <a:pt x="37" y="43"/>
                  </a:cubicBezTo>
                  <a:cubicBezTo>
                    <a:pt x="38" y="40"/>
                    <a:pt x="37" y="41"/>
                    <a:pt x="37" y="39"/>
                  </a:cubicBezTo>
                  <a:cubicBezTo>
                    <a:pt x="38" y="38"/>
                    <a:pt x="40" y="38"/>
                    <a:pt x="37" y="38"/>
                  </a:cubicBezTo>
                  <a:cubicBezTo>
                    <a:pt x="34" y="38"/>
                    <a:pt x="35" y="36"/>
                    <a:pt x="34" y="34"/>
                  </a:cubicBezTo>
                  <a:cubicBezTo>
                    <a:pt x="33" y="32"/>
                    <a:pt x="36" y="30"/>
                    <a:pt x="34" y="31"/>
                  </a:cubicBezTo>
                  <a:cubicBezTo>
                    <a:pt x="33" y="32"/>
                    <a:pt x="32" y="30"/>
                    <a:pt x="30" y="32"/>
                  </a:cubicBezTo>
                  <a:cubicBezTo>
                    <a:pt x="28" y="33"/>
                    <a:pt x="28" y="32"/>
                    <a:pt x="29" y="31"/>
                  </a:cubicBezTo>
                  <a:cubicBezTo>
                    <a:pt x="30" y="30"/>
                    <a:pt x="26" y="28"/>
                    <a:pt x="29" y="27"/>
                  </a:cubicBezTo>
                  <a:cubicBezTo>
                    <a:pt x="30" y="26"/>
                    <a:pt x="28" y="24"/>
                    <a:pt x="30" y="23"/>
                  </a:cubicBezTo>
                  <a:cubicBezTo>
                    <a:pt x="32" y="23"/>
                    <a:pt x="31" y="21"/>
                    <a:pt x="32" y="21"/>
                  </a:cubicBezTo>
                  <a:cubicBezTo>
                    <a:pt x="33" y="22"/>
                    <a:pt x="32" y="20"/>
                    <a:pt x="34" y="20"/>
                  </a:cubicBezTo>
                  <a:cubicBezTo>
                    <a:pt x="35" y="20"/>
                    <a:pt x="33" y="18"/>
                    <a:pt x="34" y="15"/>
                  </a:cubicBezTo>
                  <a:cubicBezTo>
                    <a:pt x="35" y="12"/>
                    <a:pt x="33" y="11"/>
                    <a:pt x="34" y="10"/>
                  </a:cubicBezTo>
                  <a:cubicBezTo>
                    <a:pt x="35" y="9"/>
                    <a:pt x="34" y="7"/>
                    <a:pt x="33" y="8"/>
                  </a:cubicBezTo>
                  <a:cubicBezTo>
                    <a:pt x="31" y="9"/>
                    <a:pt x="33" y="5"/>
                    <a:pt x="30" y="3"/>
                  </a:cubicBezTo>
                  <a:cubicBezTo>
                    <a:pt x="27" y="0"/>
                    <a:pt x="28" y="3"/>
                    <a:pt x="27" y="4"/>
                  </a:cubicBezTo>
                  <a:cubicBezTo>
                    <a:pt x="28" y="7"/>
                    <a:pt x="24" y="7"/>
                    <a:pt x="25" y="9"/>
                  </a:cubicBezTo>
                  <a:cubicBezTo>
                    <a:pt x="27" y="12"/>
                    <a:pt x="26" y="12"/>
                    <a:pt x="25" y="10"/>
                  </a:cubicBezTo>
                  <a:cubicBezTo>
                    <a:pt x="23" y="8"/>
                    <a:pt x="20" y="11"/>
                    <a:pt x="18" y="13"/>
                  </a:cubicBezTo>
                  <a:cubicBezTo>
                    <a:pt x="16" y="15"/>
                    <a:pt x="16" y="13"/>
                    <a:pt x="16" y="15"/>
                  </a:cubicBezTo>
                  <a:cubicBezTo>
                    <a:pt x="15" y="17"/>
                    <a:pt x="17" y="16"/>
                    <a:pt x="16" y="19"/>
                  </a:cubicBezTo>
                  <a:cubicBezTo>
                    <a:pt x="14" y="23"/>
                    <a:pt x="12" y="23"/>
                    <a:pt x="13" y="24"/>
                  </a:cubicBezTo>
                  <a:cubicBezTo>
                    <a:pt x="15" y="26"/>
                    <a:pt x="12" y="26"/>
                    <a:pt x="11" y="30"/>
                  </a:cubicBezTo>
                  <a:cubicBezTo>
                    <a:pt x="10" y="35"/>
                    <a:pt x="10" y="32"/>
                    <a:pt x="8" y="32"/>
                  </a:cubicBezTo>
                  <a:cubicBezTo>
                    <a:pt x="6" y="31"/>
                    <a:pt x="6" y="29"/>
                    <a:pt x="6" y="34"/>
                  </a:cubicBezTo>
                  <a:cubicBezTo>
                    <a:pt x="7" y="42"/>
                    <a:pt x="5" y="35"/>
                    <a:pt x="5" y="40"/>
                  </a:cubicBezTo>
                  <a:cubicBezTo>
                    <a:pt x="5" y="42"/>
                    <a:pt x="6" y="41"/>
                    <a:pt x="5" y="44"/>
                  </a:cubicBezTo>
                  <a:cubicBezTo>
                    <a:pt x="3" y="47"/>
                    <a:pt x="4" y="42"/>
                    <a:pt x="2" y="45"/>
                  </a:cubicBezTo>
                  <a:cubicBezTo>
                    <a:pt x="3" y="55"/>
                    <a:pt x="0" y="44"/>
                    <a:pt x="0" y="51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49" name="Freeform 33"/>
            <p:cNvSpPr>
              <a:spLocks/>
            </p:cNvSpPr>
            <p:nvPr/>
          </p:nvSpPr>
          <p:spPr bwMode="auto">
            <a:xfrm>
              <a:off x="4311650" y="5256213"/>
              <a:ext cx="304800" cy="660400"/>
            </a:xfrm>
            <a:custGeom>
              <a:avLst/>
              <a:gdLst/>
              <a:ahLst/>
              <a:cxnLst>
                <a:cxn ang="0">
                  <a:pos x="27" y="53"/>
                </a:cxn>
                <a:cxn ang="0">
                  <a:pos x="21" y="50"/>
                </a:cxn>
                <a:cxn ang="0">
                  <a:pos x="17" y="44"/>
                </a:cxn>
                <a:cxn ang="0">
                  <a:pos x="12" y="57"/>
                </a:cxn>
                <a:cxn ang="0">
                  <a:pos x="10" y="71"/>
                </a:cxn>
                <a:cxn ang="0">
                  <a:pos x="15" y="77"/>
                </a:cxn>
                <a:cxn ang="0">
                  <a:pos x="22" y="87"/>
                </a:cxn>
                <a:cxn ang="0">
                  <a:pos x="23" y="93"/>
                </a:cxn>
                <a:cxn ang="0">
                  <a:pos x="20" y="91"/>
                </a:cxn>
                <a:cxn ang="0">
                  <a:pos x="16" y="88"/>
                </a:cxn>
                <a:cxn ang="0">
                  <a:pos x="13" y="87"/>
                </a:cxn>
                <a:cxn ang="0">
                  <a:pos x="10" y="83"/>
                </a:cxn>
                <a:cxn ang="0">
                  <a:pos x="5" y="78"/>
                </a:cxn>
                <a:cxn ang="0">
                  <a:pos x="6" y="70"/>
                </a:cxn>
                <a:cxn ang="0">
                  <a:pos x="7" y="65"/>
                </a:cxn>
                <a:cxn ang="0">
                  <a:pos x="12" y="56"/>
                </a:cxn>
                <a:cxn ang="0">
                  <a:pos x="11" y="53"/>
                </a:cxn>
                <a:cxn ang="0">
                  <a:pos x="7" y="39"/>
                </a:cxn>
                <a:cxn ang="0">
                  <a:pos x="6" y="33"/>
                </a:cxn>
                <a:cxn ang="0">
                  <a:pos x="7" y="27"/>
                </a:cxn>
                <a:cxn ang="0">
                  <a:pos x="5" y="21"/>
                </a:cxn>
                <a:cxn ang="0">
                  <a:pos x="0" y="13"/>
                </a:cxn>
                <a:cxn ang="0">
                  <a:pos x="3" y="8"/>
                </a:cxn>
                <a:cxn ang="0">
                  <a:pos x="6" y="5"/>
                </a:cxn>
                <a:cxn ang="0">
                  <a:pos x="11" y="2"/>
                </a:cxn>
                <a:cxn ang="0">
                  <a:pos x="15" y="0"/>
                </a:cxn>
                <a:cxn ang="0">
                  <a:pos x="17" y="6"/>
                </a:cxn>
                <a:cxn ang="0">
                  <a:pos x="21" y="8"/>
                </a:cxn>
                <a:cxn ang="0">
                  <a:pos x="19" y="19"/>
                </a:cxn>
                <a:cxn ang="0">
                  <a:pos x="27" y="16"/>
                </a:cxn>
                <a:cxn ang="0">
                  <a:pos x="33" y="13"/>
                </a:cxn>
                <a:cxn ang="0">
                  <a:pos x="39" y="23"/>
                </a:cxn>
                <a:cxn ang="0">
                  <a:pos x="43" y="36"/>
                </a:cxn>
                <a:cxn ang="0">
                  <a:pos x="38" y="39"/>
                </a:cxn>
                <a:cxn ang="0">
                  <a:pos x="27" y="44"/>
                </a:cxn>
                <a:cxn ang="0">
                  <a:pos x="28" y="51"/>
                </a:cxn>
              </a:cxnLst>
              <a:rect l="0" t="0" r="r" b="b"/>
              <a:pathLst>
                <a:path w="44" h="95">
                  <a:moveTo>
                    <a:pt x="29" y="56"/>
                  </a:moveTo>
                  <a:cubicBezTo>
                    <a:pt x="28" y="56"/>
                    <a:pt x="29" y="54"/>
                    <a:pt x="27" y="53"/>
                  </a:cubicBezTo>
                  <a:cubicBezTo>
                    <a:pt x="26" y="53"/>
                    <a:pt x="25" y="51"/>
                    <a:pt x="23" y="50"/>
                  </a:cubicBezTo>
                  <a:cubicBezTo>
                    <a:pt x="22" y="49"/>
                    <a:pt x="22" y="51"/>
                    <a:pt x="21" y="50"/>
                  </a:cubicBezTo>
                  <a:cubicBezTo>
                    <a:pt x="19" y="49"/>
                    <a:pt x="18" y="52"/>
                    <a:pt x="18" y="49"/>
                  </a:cubicBezTo>
                  <a:cubicBezTo>
                    <a:pt x="19" y="45"/>
                    <a:pt x="20" y="44"/>
                    <a:pt x="17" y="44"/>
                  </a:cubicBezTo>
                  <a:cubicBezTo>
                    <a:pt x="14" y="44"/>
                    <a:pt x="13" y="46"/>
                    <a:pt x="14" y="47"/>
                  </a:cubicBezTo>
                  <a:cubicBezTo>
                    <a:pt x="15" y="47"/>
                    <a:pt x="13" y="55"/>
                    <a:pt x="12" y="57"/>
                  </a:cubicBezTo>
                  <a:cubicBezTo>
                    <a:pt x="12" y="58"/>
                    <a:pt x="12" y="61"/>
                    <a:pt x="11" y="62"/>
                  </a:cubicBezTo>
                  <a:cubicBezTo>
                    <a:pt x="9" y="64"/>
                    <a:pt x="10" y="70"/>
                    <a:pt x="10" y="71"/>
                  </a:cubicBezTo>
                  <a:cubicBezTo>
                    <a:pt x="10" y="74"/>
                    <a:pt x="13" y="70"/>
                    <a:pt x="13" y="72"/>
                  </a:cubicBezTo>
                  <a:cubicBezTo>
                    <a:pt x="13" y="74"/>
                    <a:pt x="14" y="77"/>
                    <a:pt x="15" y="77"/>
                  </a:cubicBezTo>
                  <a:cubicBezTo>
                    <a:pt x="16" y="76"/>
                    <a:pt x="16" y="83"/>
                    <a:pt x="18" y="85"/>
                  </a:cubicBezTo>
                  <a:cubicBezTo>
                    <a:pt x="21" y="89"/>
                    <a:pt x="20" y="85"/>
                    <a:pt x="22" y="87"/>
                  </a:cubicBezTo>
                  <a:cubicBezTo>
                    <a:pt x="24" y="89"/>
                    <a:pt x="24" y="90"/>
                    <a:pt x="25" y="91"/>
                  </a:cubicBezTo>
                  <a:cubicBezTo>
                    <a:pt x="24" y="94"/>
                    <a:pt x="24" y="94"/>
                    <a:pt x="23" y="93"/>
                  </a:cubicBezTo>
                  <a:cubicBezTo>
                    <a:pt x="21" y="91"/>
                    <a:pt x="21" y="95"/>
                    <a:pt x="20" y="94"/>
                  </a:cubicBezTo>
                  <a:cubicBezTo>
                    <a:pt x="19" y="93"/>
                    <a:pt x="20" y="92"/>
                    <a:pt x="20" y="91"/>
                  </a:cubicBezTo>
                  <a:cubicBezTo>
                    <a:pt x="20" y="89"/>
                    <a:pt x="19" y="91"/>
                    <a:pt x="18" y="90"/>
                  </a:cubicBezTo>
                  <a:cubicBezTo>
                    <a:pt x="18" y="88"/>
                    <a:pt x="17" y="89"/>
                    <a:pt x="16" y="88"/>
                  </a:cubicBezTo>
                  <a:cubicBezTo>
                    <a:pt x="15" y="87"/>
                    <a:pt x="15" y="87"/>
                    <a:pt x="15" y="89"/>
                  </a:cubicBezTo>
                  <a:cubicBezTo>
                    <a:pt x="14" y="88"/>
                    <a:pt x="14" y="88"/>
                    <a:pt x="13" y="87"/>
                  </a:cubicBezTo>
                  <a:cubicBezTo>
                    <a:pt x="12" y="86"/>
                    <a:pt x="12" y="85"/>
                    <a:pt x="12" y="84"/>
                  </a:cubicBezTo>
                  <a:cubicBezTo>
                    <a:pt x="12" y="84"/>
                    <a:pt x="11" y="85"/>
                    <a:pt x="10" y="83"/>
                  </a:cubicBezTo>
                  <a:cubicBezTo>
                    <a:pt x="8" y="81"/>
                    <a:pt x="8" y="78"/>
                    <a:pt x="7" y="77"/>
                  </a:cubicBezTo>
                  <a:cubicBezTo>
                    <a:pt x="6" y="77"/>
                    <a:pt x="6" y="80"/>
                    <a:pt x="5" y="78"/>
                  </a:cubicBezTo>
                  <a:cubicBezTo>
                    <a:pt x="5" y="78"/>
                    <a:pt x="4" y="76"/>
                    <a:pt x="5" y="74"/>
                  </a:cubicBezTo>
                  <a:cubicBezTo>
                    <a:pt x="6" y="72"/>
                    <a:pt x="5" y="73"/>
                    <a:pt x="6" y="70"/>
                  </a:cubicBezTo>
                  <a:cubicBezTo>
                    <a:pt x="7" y="69"/>
                    <a:pt x="5" y="70"/>
                    <a:pt x="6" y="68"/>
                  </a:cubicBezTo>
                  <a:cubicBezTo>
                    <a:pt x="7" y="66"/>
                    <a:pt x="8" y="66"/>
                    <a:pt x="7" y="65"/>
                  </a:cubicBezTo>
                  <a:cubicBezTo>
                    <a:pt x="8" y="63"/>
                    <a:pt x="7" y="63"/>
                    <a:pt x="9" y="61"/>
                  </a:cubicBezTo>
                  <a:cubicBezTo>
                    <a:pt x="11" y="58"/>
                    <a:pt x="10" y="58"/>
                    <a:pt x="12" y="56"/>
                  </a:cubicBezTo>
                  <a:cubicBezTo>
                    <a:pt x="13" y="55"/>
                    <a:pt x="12" y="56"/>
                    <a:pt x="12" y="54"/>
                  </a:cubicBezTo>
                  <a:cubicBezTo>
                    <a:pt x="12" y="53"/>
                    <a:pt x="11" y="54"/>
                    <a:pt x="11" y="53"/>
                  </a:cubicBezTo>
                  <a:cubicBezTo>
                    <a:pt x="11" y="52"/>
                    <a:pt x="11" y="50"/>
                    <a:pt x="9" y="47"/>
                  </a:cubicBezTo>
                  <a:cubicBezTo>
                    <a:pt x="11" y="44"/>
                    <a:pt x="10" y="42"/>
                    <a:pt x="7" y="39"/>
                  </a:cubicBezTo>
                  <a:cubicBezTo>
                    <a:pt x="4" y="36"/>
                    <a:pt x="4" y="33"/>
                    <a:pt x="5" y="33"/>
                  </a:cubicBezTo>
                  <a:cubicBezTo>
                    <a:pt x="6" y="34"/>
                    <a:pt x="5" y="32"/>
                    <a:pt x="6" y="33"/>
                  </a:cubicBezTo>
                  <a:cubicBezTo>
                    <a:pt x="7" y="33"/>
                    <a:pt x="6" y="28"/>
                    <a:pt x="7" y="28"/>
                  </a:cubicBezTo>
                  <a:cubicBezTo>
                    <a:pt x="9" y="28"/>
                    <a:pt x="9" y="24"/>
                    <a:pt x="7" y="27"/>
                  </a:cubicBezTo>
                  <a:cubicBezTo>
                    <a:pt x="7" y="27"/>
                    <a:pt x="6" y="25"/>
                    <a:pt x="6" y="23"/>
                  </a:cubicBezTo>
                  <a:cubicBezTo>
                    <a:pt x="6" y="21"/>
                    <a:pt x="6" y="23"/>
                    <a:pt x="5" y="21"/>
                  </a:cubicBezTo>
                  <a:cubicBezTo>
                    <a:pt x="3" y="19"/>
                    <a:pt x="2" y="18"/>
                    <a:pt x="2" y="15"/>
                  </a:cubicBezTo>
                  <a:cubicBezTo>
                    <a:pt x="2" y="12"/>
                    <a:pt x="1" y="15"/>
                    <a:pt x="0" y="13"/>
                  </a:cubicBezTo>
                  <a:cubicBezTo>
                    <a:pt x="0" y="11"/>
                    <a:pt x="3" y="14"/>
                    <a:pt x="2" y="11"/>
                  </a:cubicBezTo>
                  <a:cubicBezTo>
                    <a:pt x="1" y="8"/>
                    <a:pt x="4" y="10"/>
                    <a:pt x="3" y="8"/>
                  </a:cubicBezTo>
                  <a:cubicBezTo>
                    <a:pt x="2" y="6"/>
                    <a:pt x="3" y="7"/>
                    <a:pt x="4" y="5"/>
                  </a:cubicBezTo>
                  <a:cubicBezTo>
                    <a:pt x="4" y="3"/>
                    <a:pt x="4" y="6"/>
                    <a:pt x="6" y="5"/>
                  </a:cubicBezTo>
                  <a:cubicBezTo>
                    <a:pt x="8" y="4"/>
                    <a:pt x="9" y="5"/>
                    <a:pt x="9" y="3"/>
                  </a:cubicBezTo>
                  <a:cubicBezTo>
                    <a:pt x="10" y="1"/>
                    <a:pt x="10" y="3"/>
                    <a:pt x="11" y="2"/>
                  </a:cubicBezTo>
                  <a:cubicBezTo>
                    <a:pt x="12" y="2"/>
                    <a:pt x="10" y="0"/>
                    <a:pt x="12" y="1"/>
                  </a:cubicBezTo>
                  <a:cubicBezTo>
                    <a:pt x="14" y="1"/>
                    <a:pt x="13" y="0"/>
                    <a:pt x="15" y="0"/>
                  </a:cubicBezTo>
                  <a:cubicBezTo>
                    <a:pt x="15" y="2"/>
                    <a:pt x="15" y="0"/>
                    <a:pt x="16" y="1"/>
                  </a:cubicBezTo>
                  <a:cubicBezTo>
                    <a:pt x="18" y="3"/>
                    <a:pt x="15" y="6"/>
                    <a:pt x="17" y="6"/>
                  </a:cubicBezTo>
                  <a:cubicBezTo>
                    <a:pt x="19" y="6"/>
                    <a:pt x="18" y="5"/>
                    <a:pt x="20" y="5"/>
                  </a:cubicBezTo>
                  <a:cubicBezTo>
                    <a:pt x="22" y="6"/>
                    <a:pt x="20" y="7"/>
                    <a:pt x="21" y="8"/>
                  </a:cubicBezTo>
                  <a:cubicBezTo>
                    <a:pt x="22" y="10"/>
                    <a:pt x="19" y="13"/>
                    <a:pt x="20" y="14"/>
                  </a:cubicBezTo>
                  <a:cubicBezTo>
                    <a:pt x="21" y="15"/>
                    <a:pt x="18" y="18"/>
                    <a:pt x="19" y="19"/>
                  </a:cubicBezTo>
                  <a:cubicBezTo>
                    <a:pt x="20" y="19"/>
                    <a:pt x="20" y="19"/>
                    <a:pt x="23" y="16"/>
                  </a:cubicBezTo>
                  <a:cubicBezTo>
                    <a:pt x="26" y="13"/>
                    <a:pt x="25" y="16"/>
                    <a:pt x="27" y="16"/>
                  </a:cubicBezTo>
                  <a:cubicBezTo>
                    <a:pt x="28" y="16"/>
                    <a:pt x="27" y="17"/>
                    <a:pt x="28" y="16"/>
                  </a:cubicBezTo>
                  <a:cubicBezTo>
                    <a:pt x="31" y="15"/>
                    <a:pt x="30" y="12"/>
                    <a:pt x="33" y="13"/>
                  </a:cubicBezTo>
                  <a:cubicBezTo>
                    <a:pt x="35" y="14"/>
                    <a:pt x="35" y="13"/>
                    <a:pt x="36" y="15"/>
                  </a:cubicBezTo>
                  <a:cubicBezTo>
                    <a:pt x="37" y="19"/>
                    <a:pt x="40" y="18"/>
                    <a:pt x="39" y="23"/>
                  </a:cubicBezTo>
                  <a:cubicBezTo>
                    <a:pt x="38" y="28"/>
                    <a:pt x="42" y="28"/>
                    <a:pt x="42" y="29"/>
                  </a:cubicBezTo>
                  <a:cubicBezTo>
                    <a:pt x="42" y="30"/>
                    <a:pt x="44" y="30"/>
                    <a:pt x="43" y="36"/>
                  </a:cubicBezTo>
                  <a:cubicBezTo>
                    <a:pt x="43" y="37"/>
                    <a:pt x="44" y="38"/>
                    <a:pt x="41" y="39"/>
                  </a:cubicBezTo>
                  <a:cubicBezTo>
                    <a:pt x="40" y="40"/>
                    <a:pt x="41" y="38"/>
                    <a:pt x="38" y="39"/>
                  </a:cubicBezTo>
                  <a:cubicBezTo>
                    <a:pt x="35" y="39"/>
                    <a:pt x="30" y="38"/>
                    <a:pt x="29" y="41"/>
                  </a:cubicBezTo>
                  <a:cubicBezTo>
                    <a:pt x="28" y="44"/>
                    <a:pt x="27" y="43"/>
                    <a:pt x="27" y="44"/>
                  </a:cubicBezTo>
                  <a:cubicBezTo>
                    <a:pt x="27" y="45"/>
                    <a:pt x="25" y="43"/>
                    <a:pt x="26" y="46"/>
                  </a:cubicBezTo>
                  <a:cubicBezTo>
                    <a:pt x="28" y="49"/>
                    <a:pt x="26" y="50"/>
                    <a:pt x="28" y="51"/>
                  </a:cubicBezTo>
                  <a:cubicBezTo>
                    <a:pt x="29" y="52"/>
                    <a:pt x="27" y="53"/>
                    <a:pt x="29" y="56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0" name="Freeform 34"/>
            <p:cNvSpPr>
              <a:spLocks noEditPoints="1"/>
            </p:cNvSpPr>
            <p:nvPr/>
          </p:nvSpPr>
          <p:spPr bwMode="auto">
            <a:xfrm>
              <a:off x="4130675" y="5562600"/>
              <a:ext cx="61913" cy="3048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3" y="10"/>
                </a:cxn>
                <a:cxn ang="0">
                  <a:pos x="2" y="13"/>
                </a:cxn>
                <a:cxn ang="0">
                  <a:pos x="2" y="6"/>
                </a:cxn>
                <a:cxn ang="0">
                  <a:pos x="3" y="0"/>
                </a:cxn>
                <a:cxn ang="0">
                  <a:pos x="1" y="17"/>
                </a:cxn>
                <a:cxn ang="0">
                  <a:pos x="0" y="20"/>
                </a:cxn>
                <a:cxn ang="0">
                  <a:pos x="1" y="17"/>
                </a:cxn>
                <a:cxn ang="0">
                  <a:pos x="7" y="41"/>
                </a:cxn>
                <a:cxn ang="0">
                  <a:pos x="8" y="43"/>
                </a:cxn>
                <a:cxn ang="0">
                  <a:pos x="7" y="41"/>
                </a:cxn>
                <a:cxn ang="0">
                  <a:pos x="2" y="27"/>
                </a:cxn>
                <a:cxn ang="0">
                  <a:pos x="2" y="29"/>
                </a:cxn>
                <a:cxn ang="0">
                  <a:pos x="2" y="27"/>
                </a:cxn>
                <a:cxn ang="0">
                  <a:pos x="5" y="36"/>
                </a:cxn>
                <a:cxn ang="0">
                  <a:pos x="6" y="35"/>
                </a:cxn>
                <a:cxn ang="0">
                  <a:pos x="5" y="36"/>
                </a:cxn>
              </a:cxnLst>
              <a:rect l="0" t="0" r="r" b="b"/>
              <a:pathLst>
                <a:path w="9" h="44">
                  <a:moveTo>
                    <a:pt x="3" y="0"/>
                  </a:moveTo>
                  <a:cubicBezTo>
                    <a:pt x="4" y="1"/>
                    <a:pt x="4" y="3"/>
                    <a:pt x="3" y="4"/>
                  </a:cubicBezTo>
                  <a:cubicBezTo>
                    <a:pt x="3" y="4"/>
                    <a:pt x="4" y="7"/>
                    <a:pt x="3" y="7"/>
                  </a:cubicBezTo>
                  <a:cubicBezTo>
                    <a:pt x="2" y="8"/>
                    <a:pt x="3" y="8"/>
                    <a:pt x="3" y="10"/>
                  </a:cubicBezTo>
                  <a:cubicBezTo>
                    <a:pt x="2" y="11"/>
                    <a:pt x="2" y="15"/>
                    <a:pt x="2" y="13"/>
                  </a:cubicBezTo>
                  <a:cubicBezTo>
                    <a:pt x="1" y="10"/>
                    <a:pt x="2" y="11"/>
                    <a:pt x="2" y="6"/>
                  </a:cubicBezTo>
                  <a:cubicBezTo>
                    <a:pt x="2" y="2"/>
                    <a:pt x="3" y="0"/>
                    <a:pt x="3" y="0"/>
                  </a:cubicBezTo>
                  <a:close/>
                  <a:moveTo>
                    <a:pt x="1" y="17"/>
                  </a:moveTo>
                  <a:cubicBezTo>
                    <a:pt x="2" y="17"/>
                    <a:pt x="1" y="20"/>
                    <a:pt x="0" y="20"/>
                  </a:cubicBezTo>
                  <a:cubicBezTo>
                    <a:pt x="0" y="19"/>
                    <a:pt x="0" y="17"/>
                    <a:pt x="1" y="17"/>
                  </a:cubicBezTo>
                  <a:close/>
                  <a:moveTo>
                    <a:pt x="7" y="41"/>
                  </a:moveTo>
                  <a:cubicBezTo>
                    <a:pt x="8" y="40"/>
                    <a:pt x="9" y="42"/>
                    <a:pt x="8" y="43"/>
                  </a:cubicBezTo>
                  <a:cubicBezTo>
                    <a:pt x="7" y="44"/>
                    <a:pt x="6" y="41"/>
                    <a:pt x="7" y="41"/>
                  </a:cubicBezTo>
                  <a:close/>
                  <a:moveTo>
                    <a:pt x="2" y="27"/>
                  </a:moveTo>
                  <a:cubicBezTo>
                    <a:pt x="2" y="27"/>
                    <a:pt x="3" y="28"/>
                    <a:pt x="2" y="29"/>
                  </a:cubicBezTo>
                  <a:cubicBezTo>
                    <a:pt x="2" y="29"/>
                    <a:pt x="1" y="28"/>
                    <a:pt x="2" y="27"/>
                  </a:cubicBezTo>
                  <a:close/>
                  <a:moveTo>
                    <a:pt x="5" y="36"/>
                  </a:moveTo>
                  <a:cubicBezTo>
                    <a:pt x="5" y="36"/>
                    <a:pt x="5" y="35"/>
                    <a:pt x="6" y="35"/>
                  </a:cubicBezTo>
                  <a:cubicBezTo>
                    <a:pt x="6" y="36"/>
                    <a:pt x="6" y="36"/>
                    <a:pt x="5" y="36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1" name="Freeform 35"/>
            <p:cNvSpPr>
              <a:spLocks/>
            </p:cNvSpPr>
            <p:nvPr/>
          </p:nvSpPr>
          <p:spPr bwMode="auto">
            <a:xfrm>
              <a:off x="4484688" y="5118100"/>
              <a:ext cx="271462" cy="681038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24" y="9"/>
                </a:cxn>
                <a:cxn ang="0">
                  <a:pos x="23" y="4"/>
                </a:cxn>
                <a:cxn ang="0">
                  <a:pos x="16" y="1"/>
                </a:cxn>
                <a:cxn ang="0">
                  <a:pos x="11" y="5"/>
                </a:cxn>
                <a:cxn ang="0">
                  <a:pos x="8" y="5"/>
                </a:cxn>
                <a:cxn ang="0">
                  <a:pos x="5" y="7"/>
                </a:cxn>
                <a:cxn ang="0">
                  <a:pos x="0" y="7"/>
                </a:cxn>
                <a:cxn ang="0">
                  <a:pos x="4" y="12"/>
                </a:cxn>
                <a:cxn ang="0">
                  <a:pos x="4" y="15"/>
                </a:cxn>
                <a:cxn ang="0">
                  <a:pos x="9" y="17"/>
                </a:cxn>
                <a:cxn ang="0">
                  <a:pos x="12" y="20"/>
                </a:cxn>
                <a:cxn ang="0">
                  <a:pos x="15" y="22"/>
                </a:cxn>
                <a:cxn ang="0">
                  <a:pos x="10" y="26"/>
                </a:cxn>
                <a:cxn ang="0">
                  <a:pos x="16" y="31"/>
                </a:cxn>
                <a:cxn ang="0">
                  <a:pos x="18" y="36"/>
                </a:cxn>
                <a:cxn ang="0">
                  <a:pos x="24" y="46"/>
                </a:cxn>
                <a:cxn ang="0">
                  <a:pos x="27" y="49"/>
                </a:cxn>
                <a:cxn ang="0">
                  <a:pos x="28" y="57"/>
                </a:cxn>
                <a:cxn ang="0">
                  <a:pos x="28" y="64"/>
                </a:cxn>
                <a:cxn ang="0">
                  <a:pos x="27" y="72"/>
                </a:cxn>
                <a:cxn ang="0">
                  <a:pos x="22" y="76"/>
                </a:cxn>
                <a:cxn ang="0">
                  <a:pos x="20" y="80"/>
                </a:cxn>
                <a:cxn ang="0">
                  <a:pos x="16" y="81"/>
                </a:cxn>
                <a:cxn ang="0">
                  <a:pos x="12" y="84"/>
                </a:cxn>
                <a:cxn ang="0">
                  <a:pos x="14" y="92"/>
                </a:cxn>
                <a:cxn ang="0">
                  <a:pos x="21" y="91"/>
                </a:cxn>
                <a:cxn ang="0">
                  <a:pos x="25" y="83"/>
                </a:cxn>
                <a:cxn ang="0">
                  <a:pos x="37" y="76"/>
                </a:cxn>
                <a:cxn ang="0">
                  <a:pos x="37" y="67"/>
                </a:cxn>
                <a:cxn ang="0">
                  <a:pos x="32" y="49"/>
                </a:cxn>
                <a:cxn ang="0">
                  <a:pos x="23" y="36"/>
                </a:cxn>
                <a:cxn ang="0">
                  <a:pos x="22" y="22"/>
                </a:cxn>
                <a:cxn ang="0">
                  <a:pos x="27" y="16"/>
                </a:cxn>
                <a:cxn ang="0">
                  <a:pos x="31" y="13"/>
                </a:cxn>
              </a:cxnLst>
              <a:rect l="0" t="0" r="r" b="b"/>
              <a:pathLst>
                <a:path w="39" h="98">
                  <a:moveTo>
                    <a:pt x="31" y="13"/>
                  </a:moveTo>
                  <a:cubicBezTo>
                    <a:pt x="29" y="12"/>
                    <a:pt x="28" y="13"/>
                    <a:pt x="27" y="12"/>
                  </a:cubicBezTo>
                  <a:cubicBezTo>
                    <a:pt x="27" y="11"/>
                    <a:pt x="26" y="12"/>
                    <a:pt x="26" y="11"/>
                  </a:cubicBezTo>
                  <a:cubicBezTo>
                    <a:pt x="25" y="9"/>
                    <a:pt x="24" y="10"/>
                    <a:pt x="24" y="9"/>
                  </a:cubicBezTo>
                  <a:cubicBezTo>
                    <a:pt x="24" y="7"/>
                    <a:pt x="22" y="8"/>
                    <a:pt x="24" y="6"/>
                  </a:cubicBezTo>
                  <a:cubicBezTo>
                    <a:pt x="25" y="4"/>
                    <a:pt x="24" y="4"/>
                    <a:pt x="23" y="4"/>
                  </a:cubicBezTo>
                  <a:cubicBezTo>
                    <a:pt x="21" y="5"/>
                    <a:pt x="22" y="3"/>
                    <a:pt x="20" y="4"/>
                  </a:cubicBezTo>
                  <a:cubicBezTo>
                    <a:pt x="18" y="4"/>
                    <a:pt x="17" y="0"/>
                    <a:pt x="16" y="1"/>
                  </a:cubicBezTo>
                  <a:cubicBezTo>
                    <a:pt x="15" y="3"/>
                    <a:pt x="14" y="2"/>
                    <a:pt x="14" y="3"/>
                  </a:cubicBezTo>
                  <a:cubicBezTo>
                    <a:pt x="15" y="4"/>
                    <a:pt x="12" y="6"/>
                    <a:pt x="11" y="5"/>
                  </a:cubicBezTo>
                  <a:cubicBezTo>
                    <a:pt x="11" y="4"/>
                    <a:pt x="10" y="4"/>
                    <a:pt x="10" y="6"/>
                  </a:cubicBezTo>
                  <a:cubicBezTo>
                    <a:pt x="10" y="8"/>
                    <a:pt x="9" y="6"/>
                    <a:pt x="8" y="5"/>
                  </a:cubicBezTo>
                  <a:cubicBezTo>
                    <a:pt x="8" y="5"/>
                    <a:pt x="8" y="6"/>
                    <a:pt x="7" y="5"/>
                  </a:cubicBezTo>
                  <a:cubicBezTo>
                    <a:pt x="6" y="3"/>
                    <a:pt x="6" y="7"/>
                    <a:pt x="5" y="7"/>
                  </a:cubicBezTo>
                  <a:cubicBezTo>
                    <a:pt x="4" y="7"/>
                    <a:pt x="5" y="6"/>
                    <a:pt x="3" y="5"/>
                  </a:cubicBezTo>
                  <a:cubicBezTo>
                    <a:pt x="1" y="4"/>
                    <a:pt x="2" y="7"/>
                    <a:pt x="0" y="7"/>
                  </a:cubicBezTo>
                  <a:cubicBezTo>
                    <a:pt x="4" y="11"/>
                    <a:pt x="3" y="13"/>
                    <a:pt x="3" y="12"/>
                  </a:cubicBezTo>
                  <a:cubicBezTo>
                    <a:pt x="4" y="10"/>
                    <a:pt x="4" y="12"/>
                    <a:pt x="4" y="12"/>
                  </a:cubicBezTo>
                  <a:cubicBezTo>
                    <a:pt x="5" y="12"/>
                    <a:pt x="4" y="13"/>
                    <a:pt x="4" y="14"/>
                  </a:cubicBezTo>
                  <a:cubicBezTo>
                    <a:pt x="5" y="14"/>
                    <a:pt x="4" y="14"/>
                    <a:pt x="4" y="15"/>
                  </a:cubicBezTo>
                  <a:cubicBezTo>
                    <a:pt x="5" y="16"/>
                    <a:pt x="5" y="18"/>
                    <a:pt x="6" y="17"/>
                  </a:cubicBezTo>
                  <a:cubicBezTo>
                    <a:pt x="7" y="17"/>
                    <a:pt x="8" y="20"/>
                    <a:pt x="9" y="17"/>
                  </a:cubicBezTo>
                  <a:cubicBezTo>
                    <a:pt x="10" y="16"/>
                    <a:pt x="10" y="16"/>
                    <a:pt x="12" y="17"/>
                  </a:cubicBezTo>
                  <a:cubicBezTo>
                    <a:pt x="14" y="18"/>
                    <a:pt x="14" y="19"/>
                    <a:pt x="12" y="20"/>
                  </a:cubicBezTo>
                  <a:cubicBezTo>
                    <a:pt x="11" y="21"/>
                    <a:pt x="13" y="20"/>
                    <a:pt x="13" y="21"/>
                  </a:cubicBezTo>
                  <a:cubicBezTo>
                    <a:pt x="14" y="22"/>
                    <a:pt x="14" y="21"/>
                    <a:pt x="15" y="22"/>
                  </a:cubicBezTo>
                  <a:cubicBezTo>
                    <a:pt x="16" y="23"/>
                    <a:pt x="14" y="23"/>
                    <a:pt x="14" y="25"/>
                  </a:cubicBezTo>
                  <a:cubicBezTo>
                    <a:pt x="13" y="26"/>
                    <a:pt x="9" y="23"/>
                    <a:pt x="10" y="26"/>
                  </a:cubicBezTo>
                  <a:cubicBezTo>
                    <a:pt x="11" y="27"/>
                    <a:pt x="8" y="26"/>
                    <a:pt x="11" y="29"/>
                  </a:cubicBezTo>
                  <a:cubicBezTo>
                    <a:pt x="14" y="31"/>
                    <a:pt x="15" y="31"/>
                    <a:pt x="16" y="31"/>
                  </a:cubicBezTo>
                  <a:cubicBezTo>
                    <a:pt x="16" y="32"/>
                    <a:pt x="15" y="32"/>
                    <a:pt x="16" y="33"/>
                  </a:cubicBezTo>
                  <a:cubicBezTo>
                    <a:pt x="17" y="35"/>
                    <a:pt x="17" y="33"/>
                    <a:pt x="18" y="36"/>
                  </a:cubicBezTo>
                  <a:cubicBezTo>
                    <a:pt x="18" y="38"/>
                    <a:pt x="20" y="40"/>
                    <a:pt x="22" y="40"/>
                  </a:cubicBezTo>
                  <a:cubicBezTo>
                    <a:pt x="24" y="41"/>
                    <a:pt x="23" y="46"/>
                    <a:pt x="24" y="46"/>
                  </a:cubicBezTo>
                  <a:cubicBezTo>
                    <a:pt x="25" y="45"/>
                    <a:pt x="27" y="49"/>
                    <a:pt x="27" y="48"/>
                  </a:cubicBezTo>
                  <a:cubicBezTo>
                    <a:pt x="28" y="48"/>
                    <a:pt x="28" y="49"/>
                    <a:pt x="27" y="49"/>
                  </a:cubicBezTo>
                  <a:cubicBezTo>
                    <a:pt x="26" y="50"/>
                    <a:pt x="26" y="50"/>
                    <a:pt x="28" y="52"/>
                  </a:cubicBezTo>
                  <a:cubicBezTo>
                    <a:pt x="30" y="54"/>
                    <a:pt x="28" y="55"/>
                    <a:pt x="28" y="57"/>
                  </a:cubicBezTo>
                  <a:cubicBezTo>
                    <a:pt x="28" y="58"/>
                    <a:pt x="27" y="61"/>
                    <a:pt x="27" y="61"/>
                  </a:cubicBezTo>
                  <a:cubicBezTo>
                    <a:pt x="28" y="62"/>
                    <a:pt x="28" y="62"/>
                    <a:pt x="28" y="64"/>
                  </a:cubicBezTo>
                  <a:cubicBezTo>
                    <a:pt x="29" y="66"/>
                    <a:pt x="28" y="67"/>
                    <a:pt x="28" y="69"/>
                  </a:cubicBezTo>
                  <a:cubicBezTo>
                    <a:pt x="29" y="71"/>
                    <a:pt x="29" y="73"/>
                    <a:pt x="27" y="72"/>
                  </a:cubicBezTo>
                  <a:cubicBezTo>
                    <a:pt x="26" y="72"/>
                    <a:pt x="26" y="74"/>
                    <a:pt x="24" y="74"/>
                  </a:cubicBezTo>
                  <a:cubicBezTo>
                    <a:pt x="21" y="74"/>
                    <a:pt x="24" y="77"/>
                    <a:pt x="22" y="76"/>
                  </a:cubicBezTo>
                  <a:cubicBezTo>
                    <a:pt x="20" y="75"/>
                    <a:pt x="19" y="76"/>
                    <a:pt x="20" y="77"/>
                  </a:cubicBezTo>
                  <a:cubicBezTo>
                    <a:pt x="20" y="78"/>
                    <a:pt x="19" y="79"/>
                    <a:pt x="20" y="80"/>
                  </a:cubicBezTo>
                  <a:cubicBezTo>
                    <a:pt x="23" y="82"/>
                    <a:pt x="20" y="82"/>
                    <a:pt x="19" y="81"/>
                  </a:cubicBezTo>
                  <a:cubicBezTo>
                    <a:pt x="19" y="79"/>
                    <a:pt x="17" y="82"/>
                    <a:pt x="16" y="81"/>
                  </a:cubicBezTo>
                  <a:cubicBezTo>
                    <a:pt x="16" y="80"/>
                    <a:pt x="15" y="82"/>
                    <a:pt x="15" y="82"/>
                  </a:cubicBezTo>
                  <a:cubicBezTo>
                    <a:pt x="16" y="84"/>
                    <a:pt x="13" y="83"/>
                    <a:pt x="12" y="84"/>
                  </a:cubicBezTo>
                  <a:cubicBezTo>
                    <a:pt x="13" y="87"/>
                    <a:pt x="14" y="84"/>
                    <a:pt x="15" y="86"/>
                  </a:cubicBezTo>
                  <a:cubicBezTo>
                    <a:pt x="16" y="88"/>
                    <a:pt x="14" y="87"/>
                    <a:pt x="14" y="92"/>
                  </a:cubicBezTo>
                  <a:cubicBezTo>
                    <a:pt x="14" y="96"/>
                    <a:pt x="14" y="98"/>
                    <a:pt x="16" y="95"/>
                  </a:cubicBezTo>
                  <a:cubicBezTo>
                    <a:pt x="18" y="93"/>
                    <a:pt x="19" y="92"/>
                    <a:pt x="21" y="91"/>
                  </a:cubicBezTo>
                  <a:cubicBezTo>
                    <a:pt x="23" y="90"/>
                    <a:pt x="21" y="90"/>
                    <a:pt x="22" y="90"/>
                  </a:cubicBezTo>
                  <a:cubicBezTo>
                    <a:pt x="24" y="89"/>
                    <a:pt x="24" y="82"/>
                    <a:pt x="25" y="83"/>
                  </a:cubicBezTo>
                  <a:cubicBezTo>
                    <a:pt x="26" y="84"/>
                    <a:pt x="26" y="86"/>
                    <a:pt x="30" y="82"/>
                  </a:cubicBezTo>
                  <a:cubicBezTo>
                    <a:pt x="33" y="79"/>
                    <a:pt x="36" y="80"/>
                    <a:pt x="37" y="76"/>
                  </a:cubicBezTo>
                  <a:cubicBezTo>
                    <a:pt x="38" y="73"/>
                    <a:pt x="37" y="70"/>
                    <a:pt x="38" y="70"/>
                  </a:cubicBezTo>
                  <a:cubicBezTo>
                    <a:pt x="39" y="70"/>
                    <a:pt x="38" y="68"/>
                    <a:pt x="37" y="67"/>
                  </a:cubicBezTo>
                  <a:cubicBezTo>
                    <a:pt x="37" y="66"/>
                    <a:pt x="38" y="63"/>
                    <a:pt x="37" y="57"/>
                  </a:cubicBezTo>
                  <a:cubicBezTo>
                    <a:pt x="35" y="51"/>
                    <a:pt x="33" y="51"/>
                    <a:pt x="32" y="49"/>
                  </a:cubicBezTo>
                  <a:cubicBezTo>
                    <a:pt x="32" y="46"/>
                    <a:pt x="31" y="47"/>
                    <a:pt x="28" y="44"/>
                  </a:cubicBezTo>
                  <a:cubicBezTo>
                    <a:pt x="25" y="41"/>
                    <a:pt x="23" y="38"/>
                    <a:pt x="23" y="36"/>
                  </a:cubicBezTo>
                  <a:cubicBezTo>
                    <a:pt x="22" y="34"/>
                    <a:pt x="21" y="35"/>
                    <a:pt x="19" y="32"/>
                  </a:cubicBezTo>
                  <a:cubicBezTo>
                    <a:pt x="18" y="28"/>
                    <a:pt x="20" y="24"/>
                    <a:pt x="22" y="22"/>
                  </a:cubicBezTo>
                  <a:cubicBezTo>
                    <a:pt x="25" y="20"/>
                    <a:pt x="23" y="18"/>
                    <a:pt x="25" y="17"/>
                  </a:cubicBezTo>
                  <a:cubicBezTo>
                    <a:pt x="26" y="16"/>
                    <a:pt x="26" y="17"/>
                    <a:pt x="27" y="16"/>
                  </a:cubicBezTo>
                  <a:cubicBezTo>
                    <a:pt x="28" y="16"/>
                    <a:pt x="27" y="15"/>
                    <a:pt x="28" y="14"/>
                  </a:cubicBezTo>
                  <a:cubicBezTo>
                    <a:pt x="30" y="13"/>
                    <a:pt x="31" y="13"/>
                    <a:pt x="31" y="13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2" name="Freeform 36"/>
            <p:cNvSpPr>
              <a:spLocks/>
            </p:cNvSpPr>
            <p:nvPr/>
          </p:nvSpPr>
          <p:spPr bwMode="auto">
            <a:xfrm>
              <a:off x="4414838" y="5165725"/>
              <a:ext cx="279400" cy="38893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" y="14"/>
                </a:cxn>
                <a:cxn ang="0">
                  <a:pos x="2" y="19"/>
                </a:cxn>
                <a:cxn ang="0">
                  <a:pos x="5" y="18"/>
                </a:cxn>
                <a:cxn ang="0">
                  <a:pos x="6" y="21"/>
                </a:cxn>
                <a:cxn ang="0">
                  <a:pos x="5" y="27"/>
                </a:cxn>
                <a:cxn ang="0">
                  <a:pos x="4" y="32"/>
                </a:cxn>
                <a:cxn ang="0">
                  <a:pos x="8" y="29"/>
                </a:cxn>
                <a:cxn ang="0">
                  <a:pos x="12" y="29"/>
                </a:cxn>
                <a:cxn ang="0">
                  <a:pos x="13" y="29"/>
                </a:cxn>
                <a:cxn ang="0">
                  <a:pos x="18" y="26"/>
                </a:cxn>
                <a:cxn ang="0">
                  <a:pos x="21" y="28"/>
                </a:cxn>
                <a:cxn ang="0">
                  <a:pos x="24" y="36"/>
                </a:cxn>
                <a:cxn ang="0">
                  <a:pos x="27" y="42"/>
                </a:cxn>
                <a:cxn ang="0">
                  <a:pos x="28" y="49"/>
                </a:cxn>
                <a:cxn ang="0">
                  <a:pos x="26" y="52"/>
                </a:cxn>
                <a:cxn ang="0">
                  <a:pos x="29" y="54"/>
                </a:cxn>
                <a:cxn ang="0">
                  <a:pos x="31" y="53"/>
                </a:cxn>
                <a:cxn ang="0">
                  <a:pos x="33" y="51"/>
                </a:cxn>
                <a:cxn ang="0">
                  <a:pos x="35" y="52"/>
                </a:cxn>
                <a:cxn ang="0">
                  <a:pos x="37" y="51"/>
                </a:cxn>
                <a:cxn ang="0">
                  <a:pos x="38" y="50"/>
                </a:cxn>
                <a:cxn ang="0">
                  <a:pos x="38" y="45"/>
                </a:cxn>
                <a:cxn ang="0">
                  <a:pos x="37" y="42"/>
                </a:cxn>
                <a:cxn ang="0">
                  <a:pos x="37" y="41"/>
                </a:cxn>
                <a:cxn ang="0">
                  <a:pos x="34" y="39"/>
                </a:cxn>
                <a:cxn ang="0">
                  <a:pos x="32" y="33"/>
                </a:cxn>
                <a:cxn ang="0">
                  <a:pos x="28" y="29"/>
                </a:cxn>
                <a:cxn ang="0">
                  <a:pos x="26" y="26"/>
                </a:cxn>
                <a:cxn ang="0">
                  <a:pos x="26" y="24"/>
                </a:cxn>
                <a:cxn ang="0">
                  <a:pos x="21" y="22"/>
                </a:cxn>
                <a:cxn ang="0">
                  <a:pos x="20" y="19"/>
                </a:cxn>
                <a:cxn ang="0">
                  <a:pos x="24" y="18"/>
                </a:cxn>
                <a:cxn ang="0">
                  <a:pos x="25" y="15"/>
                </a:cxn>
                <a:cxn ang="0">
                  <a:pos x="23" y="14"/>
                </a:cxn>
                <a:cxn ang="0">
                  <a:pos x="22" y="13"/>
                </a:cxn>
                <a:cxn ang="0">
                  <a:pos x="22" y="10"/>
                </a:cxn>
                <a:cxn ang="0">
                  <a:pos x="19" y="10"/>
                </a:cxn>
                <a:cxn ang="0">
                  <a:pos x="16" y="10"/>
                </a:cxn>
                <a:cxn ang="0">
                  <a:pos x="14" y="8"/>
                </a:cxn>
                <a:cxn ang="0">
                  <a:pos x="14" y="7"/>
                </a:cxn>
                <a:cxn ang="0">
                  <a:pos x="14" y="5"/>
                </a:cxn>
                <a:cxn ang="0">
                  <a:pos x="13" y="5"/>
                </a:cxn>
                <a:cxn ang="0">
                  <a:pos x="10" y="0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5" y="6"/>
                </a:cxn>
                <a:cxn ang="0">
                  <a:pos x="2" y="9"/>
                </a:cxn>
                <a:cxn ang="0">
                  <a:pos x="0" y="13"/>
                </a:cxn>
              </a:cxnLst>
              <a:rect l="0" t="0" r="r" b="b"/>
              <a:pathLst>
                <a:path w="40" h="56">
                  <a:moveTo>
                    <a:pt x="0" y="13"/>
                  </a:moveTo>
                  <a:cubicBezTo>
                    <a:pt x="0" y="15"/>
                    <a:pt x="0" y="13"/>
                    <a:pt x="1" y="14"/>
                  </a:cubicBezTo>
                  <a:cubicBezTo>
                    <a:pt x="3" y="16"/>
                    <a:pt x="0" y="19"/>
                    <a:pt x="2" y="19"/>
                  </a:cubicBezTo>
                  <a:cubicBezTo>
                    <a:pt x="4" y="19"/>
                    <a:pt x="3" y="18"/>
                    <a:pt x="5" y="18"/>
                  </a:cubicBezTo>
                  <a:cubicBezTo>
                    <a:pt x="7" y="19"/>
                    <a:pt x="5" y="20"/>
                    <a:pt x="6" y="21"/>
                  </a:cubicBezTo>
                  <a:cubicBezTo>
                    <a:pt x="7" y="23"/>
                    <a:pt x="4" y="26"/>
                    <a:pt x="5" y="27"/>
                  </a:cubicBezTo>
                  <a:cubicBezTo>
                    <a:pt x="6" y="28"/>
                    <a:pt x="3" y="31"/>
                    <a:pt x="4" y="32"/>
                  </a:cubicBezTo>
                  <a:cubicBezTo>
                    <a:pt x="5" y="32"/>
                    <a:pt x="5" y="32"/>
                    <a:pt x="8" y="29"/>
                  </a:cubicBezTo>
                  <a:cubicBezTo>
                    <a:pt x="11" y="26"/>
                    <a:pt x="10" y="29"/>
                    <a:pt x="12" y="29"/>
                  </a:cubicBezTo>
                  <a:cubicBezTo>
                    <a:pt x="13" y="29"/>
                    <a:pt x="12" y="30"/>
                    <a:pt x="13" y="29"/>
                  </a:cubicBezTo>
                  <a:cubicBezTo>
                    <a:pt x="16" y="28"/>
                    <a:pt x="15" y="25"/>
                    <a:pt x="18" y="26"/>
                  </a:cubicBezTo>
                  <a:cubicBezTo>
                    <a:pt x="20" y="27"/>
                    <a:pt x="20" y="26"/>
                    <a:pt x="21" y="28"/>
                  </a:cubicBezTo>
                  <a:cubicBezTo>
                    <a:pt x="22" y="32"/>
                    <a:pt x="25" y="31"/>
                    <a:pt x="24" y="36"/>
                  </a:cubicBezTo>
                  <a:cubicBezTo>
                    <a:pt x="23" y="41"/>
                    <a:pt x="27" y="41"/>
                    <a:pt x="27" y="42"/>
                  </a:cubicBezTo>
                  <a:cubicBezTo>
                    <a:pt x="27" y="43"/>
                    <a:pt x="29" y="43"/>
                    <a:pt x="28" y="49"/>
                  </a:cubicBezTo>
                  <a:cubicBezTo>
                    <a:pt x="28" y="50"/>
                    <a:pt x="29" y="51"/>
                    <a:pt x="26" y="52"/>
                  </a:cubicBezTo>
                  <a:cubicBezTo>
                    <a:pt x="27" y="55"/>
                    <a:pt x="28" y="52"/>
                    <a:pt x="29" y="54"/>
                  </a:cubicBezTo>
                  <a:cubicBezTo>
                    <a:pt x="30" y="56"/>
                    <a:pt x="32" y="55"/>
                    <a:pt x="31" y="53"/>
                  </a:cubicBezTo>
                  <a:cubicBezTo>
                    <a:pt x="29" y="51"/>
                    <a:pt x="32" y="52"/>
                    <a:pt x="33" y="51"/>
                  </a:cubicBezTo>
                  <a:cubicBezTo>
                    <a:pt x="34" y="50"/>
                    <a:pt x="34" y="53"/>
                    <a:pt x="35" y="52"/>
                  </a:cubicBezTo>
                  <a:cubicBezTo>
                    <a:pt x="36" y="52"/>
                    <a:pt x="37" y="50"/>
                    <a:pt x="37" y="51"/>
                  </a:cubicBezTo>
                  <a:cubicBezTo>
                    <a:pt x="38" y="51"/>
                    <a:pt x="38" y="50"/>
                    <a:pt x="38" y="50"/>
                  </a:cubicBezTo>
                  <a:cubicBezTo>
                    <a:pt x="38" y="48"/>
                    <a:pt x="40" y="47"/>
                    <a:pt x="38" y="45"/>
                  </a:cubicBezTo>
                  <a:cubicBezTo>
                    <a:pt x="36" y="43"/>
                    <a:pt x="36" y="43"/>
                    <a:pt x="37" y="42"/>
                  </a:cubicBezTo>
                  <a:cubicBezTo>
                    <a:pt x="38" y="42"/>
                    <a:pt x="38" y="41"/>
                    <a:pt x="37" y="41"/>
                  </a:cubicBezTo>
                  <a:cubicBezTo>
                    <a:pt x="37" y="42"/>
                    <a:pt x="35" y="38"/>
                    <a:pt x="34" y="39"/>
                  </a:cubicBezTo>
                  <a:cubicBezTo>
                    <a:pt x="33" y="39"/>
                    <a:pt x="34" y="34"/>
                    <a:pt x="32" y="33"/>
                  </a:cubicBezTo>
                  <a:cubicBezTo>
                    <a:pt x="30" y="33"/>
                    <a:pt x="28" y="31"/>
                    <a:pt x="28" y="29"/>
                  </a:cubicBezTo>
                  <a:cubicBezTo>
                    <a:pt x="27" y="26"/>
                    <a:pt x="27" y="28"/>
                    <a:pt x="26" y="26"/>
                  </a:cubicBezTo>
                  <a:cubicBezTo>
                    <a:pt x="25" y="25"/>
                    <a:pt x="26" y="25"/>
                    <a:pt x="26" y="24"/>
                  </a:cubicBezTo>
                  <a:cubicBezTo>
                    <a:pt x="25" y="24"/>
                    <a:pt x="24" y="24"/>
                    <a:pt x="21" y="22"/>
                  </a:cubicBezTo>
                  <a:cubicBezTo>
                    <a:pt x="18" y="19"/>
                    <a:pt x="21" y="20"/>
                    <a:pt x="20" y="19"/>
                  </a:cubicBezTo>
                  <a:cubicBezTo>
                    <a:pt x="19" y="16"/>
                    <a:pt x="23" y="19"/>
                    <a:pt x="24" y="18"/>
                  </a:cubicBezTo>
                  <a:cubicBezTo>
                    <a:pt x="24" y="16"/>
                    <a:pt x="26" y="16"/>
                    <a:pt x="25" y="15"/>
                  </a:cubicBezTo>
                  <a:cubicBezTo>
                    <a:pt x="24" y="14"/>
                    <a:pt x="24" y="15"/>
                    <a:pt x="23" y="14"/>
                  </a:cubicBezTo>
                  <a:cubicBezTo>
                    <a:pt x="23" y="13"/>
                    <a:pt x="21" y="14"/>
                    <a:pt x="22" y="13"/>
                  </a:cubicBezTo>
                  <a:cubicBezTo>
                    <a:pt x="24" y="12"/>
                    <a:pt x="24" y="11"/>
                    <a:pt x="22" y="10"/>
                  </a:cubicBezTo>
                  <a:cubicBezTo>
                    <a:pt x="20" y="9"/>
                    <a:pt x="20" y="9"/>
                    <a:pt x="19" y="10"/>
                  </a:cubicBezTo>
                  <a:cubicBezTo>
                    <a:pt x="18" y="13"/>
                    <a:pt x="17" y="10"/>
                    <a:pt x="16" y="10"/>
                  </a:cubicBezTo>
                  <a:cubicBezTo>
                    <a:pt x="15" y="11"/>
                    <a:pt x="15" y="9"/>
                    <a:pt x="14" y="8"/>
                  </a:cubicBezTo>
                  <a:cubicBezTo>
                    <a:pt x="14" y="7"/>
                    <a:pt x="15" y="7"/>
                    <a:pt x="14" y="7"/>
                  </a:cubicBezTo>
                  <a:cubicBezTo>
                    <a:pt x="14" y="6"/>
                    <a:pt x="15" y="5"/>
                    <a:pt x="14" y="5"/>
                  </a:cubicBezTo>
                  <a:cubicBezTo>
                    <a:pt x="14" y="5"/>
                    <a:pt x="14" y="3"/>
                    <a:pt x="13" y="5"/>
                  </a:cubicBezTo>
                  <a:cubicBezTo>
                    <a:pt x="13" y="6"/>
                    <a:pt x="14" y="4"/>
                    <a:pt x="10" y="0"/>
                  </a:cubicBezTo>
                  <a:cubicBezTo>
                    <a:pt x="9" y="0"/>
                    <a:pt x="6" y="0"/>
                    <a:pt x="8" y="3"/>
                  </a:cubicBezTo>
                  <a:cubicBezTo>
                    <a:pt x="9" y="7"/>
                    <a:pt x="8" y="6"/>
                    <a:pt x="8" y="7"/>
                  </a:cubicBezTo>
                  <a:cubicBezTo>
                    <a:pt x="9" y="8"/>
                    <a:pt x="8" y="9"/>
                    <a:pt x="8" y="8"/>
                  </a:cubicBezTo>
                  <a:cubicBezTo>
                    <a:pt x="7" y="7"/>
                    <a:pt x="6" y="10"/>
                    <a:pt x="5" y="6"/>
                  </a:cubicBezTo>
                  <a:cubicBezTo>
                    <a:pt x="4" y="7"/>
                    <a:pt x="2" y="6"/>
                    <a:pt x="2" y="9"/>
                  </a:cubicBezTo>
                  <a:cubicBezTo>
                    <a:pt x="1" y="12"/>
                    <a:pt x="0" y="9"/>
                    <a:pt x="0" y="13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4484688" y="5513388"/>
              <a:ext cx="201612" cy="1873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7" y="4"/>
                </a:cxn>
                <a:cxn ang="0">
                  <a:pos x="28" y="7"/>
                </a:cxn>
                <a:cxn ang="0">
                  <a:pos x="28" y="12"/>
                </a:cxn>
                <a:cxn ang="0">
                  <a:pos x="27" y="15"/>
                </a:cxn>
                <a:cxn ang="0">
                  <a:pos x="24" y="17"/>
                </a:cxn>
                <a:cxn ang="0">
                  <a:pos x="22" y="19"/>
                </a:cxn>
                <a:cxn ang="0">
                  <a:pos x="20" y="20"/>
                </a:cxn>
                <a:cxn ang="0">
                  <a:pos x="20" y="23"/>
                </a:cxn>
                <a:cxn ang="0">
                  <a:pos x="19" y="24"/>
                </a:cxn>
                <a:cxn ang="0">
                  <a:pos x="16" y="24"/>
                </a:cxn>
                <a:cxn ang="0">
                  <a:pos x="15" y="25"/>
                </a:cxn>
                <a:cxn ang="0">
                  <a:pos x="12" y="27"/>
                </a:cxn>
                <a:cxn ang="0">
                  <a:pos x="9" y="26"/>
                </a:cxn>
                <a:cxn ang="0">
                  <a:pos x="8" y="26"/>
                </a:cxn>
                <a:cxn ang="0">
                  <a:pos x="8" y="23"/>
                </a:cxn>
                <a:cxn ang="0">
                  <a:pos x="7" y="24"/>
                </a:cxn>
                <a:cxn ang="0">
                  <a:pos x="5" y="23"/>
                </a:cxn>
                <a:cxn ang="0">
                  <a:pos x="4" y="19"/>
                </a:cxn>
                <a:cxn ang="0">
                  <a:pos x="3" y="14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13" y="2"/>
                </a:cxn>
                <a:cxn ang="0">
                  <a:pos x="16" y="2"/>
                </a:cxn>
                <a:cxn ang="0">
                  <a:pos x="19" y="4"/>
                </a:cxn>
                <a:cxn ang="0">
                  <a:pos x="21" y="3"/>
                </a:cxn>
                <a:cxn ang="0">
                  <a:pos x="23" y="1"/>
                </a:cxn>
                <a:cxn ang="0">
                  <a:pos x="25" y="2"/>
                </a:cxn>
                <a:cxn ang="0">
                  <a:pos x="27" y="1"/>
                </a:cxn>
                <a:cxn ang="0">
                  <a:pos x="28" y="0"/>
                </a:cxn>
              </a:cxnLst>
              <a:rect l="0" t="0" r="r" b="b"/>
              <a:pathLst>
                <a:path w="29" h="27">
                  <a:moveTo>
                    <a:pt x="28" y="0"/>
                  </a:moveTo>
                  <a:cubicBezTo>
                    <a:pt x="28" y="1"/>
                    <a:pt x="27" y="4"/>
                    <a:pt x="27" y="4"/>
                  </a:cubicBezTo>
                  <a:cubicBezTo>
                    <a:pt x="28" y="5"/>
                    <a:pt x="28" y="5"/>
                    <a:pt x="28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9" y="14"/>
                    <a:pt x="29" y="16"/>
                    <a:pt x="27" y="15"/>
                  </a:cubicBezTo>
                  <a:cubicBezTo>
                    <a:pt x="26" y="15"/>
                    <a:pt x="26" y="17"/>
                    <a:pt x="24" y="17"/>
                  </a:cubicBezTo>
                  <a:cubicBezTo>
                    <a:pt x="21" y="17"/>
                    <a:pt x="24" y="20"/>
                    <a:pt x="22" y="19"/>
                  </a:cubicBezTo>
                  <a:cubicBezTo>
                    <a:pt x="20" y="18"/>
                    <a:pt x="19" y="19"/>
                    <a:pt x="20" y="20"/>
                  </a:cubicBezTo>
                  <a:cubicBezTo>
                    <a:pt x="20" y="21"/>
                    <a:pt x="19" y="22"/>
                    <a:pt x="20" y="23"/>
                  </a:cubicBezTo>
                  <a:cubicBezTo>
                    <a:pt x="23" y="25"/>
                    <a:pt x="20" y="25"/>
                    <a:pt x="19" y="24"/>
                  </a:cubicBezTo>
                  <a:cubicBezTo>
                    <a:pt x="19" y="22"/>
                    <a:pt x="17" y="25"/>
                    <a:pt x="16" y="24"/>
                  </a:cubicBezTo>
                  <a:cubicBezTo>
                    <a:pt x="16" y="23"/>
                    <a:pt x="15" y="25"/>
                    <a:pt x="15" y="25"/>
                  </a:cubicBezTo>
                  <a:cubicBezTo>
                    <a:pt x="16" y="27"/>
                    <a:pt x="13" y="26"/>
                    <a:pt x="12" y="27"/>
                  </a:cubicBezTo>
                  <a:cubicBezTo>
                    <a:pt x="11" y="26"/>
                    <a:pt x="10" y="27"/>
                    <a:pt x="9" y="26"/>
                  </a:cubicBezTo>
                  <a:cubicBezTo>
                    <a:pt x="9" y="25"/>
                    <a:pt x="9" y="27"/>
                    <a:pt x="8" y="26"/>
                  </a:cubicBezTo>
                  <a:cubicBezTo>
                    <a:pt x="6" y="25"/>
                    <a:pt x="9" y="25"/>
                    <a:pt x="8" y="23"/>
                  </a:cubicBezTo>
                  <a:cubicBezTo>
                    <a:pt x="6" y="21"/>
                    <a:pt x="7" y="24"/>
                    <a:pt x="7" y="24"/>
                  </a:cubicBezTo>
                  <a:cubicBezTo>
                    <a:pt x="6" y="24"/>
                    <a:pt x="5" y="26"/>
                    <a:pt x="5" y="23"/>
                  </a:cubicBezTo>
                  <a:cubicBezTo>
                    <a:pt x="5" y="21"/>
                    <a:pt x="6" y="22"/>
                    <a:pt x="4" y="19"/>
                  </a:cubicBezTo>
                  <a:cubicBezTo>
                    <a:pt x="2" y="16"/>
                    <a:pt x="4" y="15"/>
                    <a:pt x="3" y="14"/>
                  </a:cubicBezTo>
                  <a:cubicBezTo>
                    <a:pt x="1" y="13"/>
                    <a:pt x="3" y="12"/>
                    <a:pt x="1" y="9"/>
                  </a:cubicBezTo>
                  <a:cubicBezTo>
                    <a:pt x="0" y="6"/>
                    <a:pt x="2" y="8"/>
                    <a:pt x="2" y="7"/>
                  </a:cubicBezTo>
                  <a:cubicBezTo>
                    <a:pt x="2" y="6"/>
                    <a:pt x="3" y="7"/>
                    <a:pt x="4" y="4"/>
                  </a:cubicBezTo>
                  <a:cubicBezTo>
                    <a:pt x="5" y="1"/>
                    <a:pt x="10" y="2"/>
                    <a:pt x="13" y="2"/>
                  </a:cubicBezTo>
                  <a:cubicBezTo>
                    <a:pt x="16" y="1"/>
                    <a:pt x="15" y="3"/>
                    <a:pt x="16" y="2"/>
                  </a:cubicBezTo>
                  <a:cubicBezTo>
                    <a:pt x="17" y="5"/>
                    <a:pt x="18" y="2"/>
                    <a:pt x="19" y="4"/>
                  </a:cubicBezTo>
                  <a:cubicBezTo>
                    <a:pt x="20" y="6"/>
                    <a:pt x="22" y="5"/>
                    <a:pt x="21" y="3"/>
                  </a:cubicBezTo>
                  <a:cubicBezTo>
                    <a:pt x="19" y="1"/>
                    <a:pt x="22" y="2"/>
                    <a:pt x="23" y="1"/>
                  </a:cubicBezTo>
                  <a:cubicBezTo>
                    <a:pt x="24" y="0"/>
                    <a:pt x="24" y="3"/>
                    <a:pt x="25" y="2"/>
                  </a:cubicBezTo>
                  <a:cubicBezTo>
                    <a:pt x="26" y="2"/>
                    <a:pt x="27" y="0"/>
                    <a:pt x="27" y="1"/>
                  </a:cubicBezTo>
                  <a:cubicBezTo>
                    <a:pt x="28" y="1"/>
                    <a:pt x="28" y="0"/>
                    <a:pt x="28" y="0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2039938" y="4714875"/>
              <a:ext cx="763587" cy="757238"/>
            </a:xfrm>
            <a:custGeom>
              <a:avLst/>
              <a:gdLst/>
              <a:ahLst/>
              <a:cxnLst>
                <a:cxn ang="0">
                  <a:pos x="83" y="90"/>
                </a:cxn>
                <a:cxn ang="0">
                  <a:pos x="71" y="97"/>
                </a:cxn>
                <a:cxn ang="0">
                  <a:pos x="61" y="104"/>
                </a:cxn>
                <a:cxn ang="0">
                  <a:pos x="50" y="98"/>
                </a:cxn>
                <a:cxn ang="0">
                  <a:pos x="49" y="98"/>
                </a:cxn>
                <a:cxn ang="0">
                  <a:pos x="48" y="98"/>
                </a:cxn>
                <a:cxn ang="0">
                  <a:pos x="45" y="98"/>
                </a:cxn>
                <a:cxn ang="0">
                  <a:pos x="45" y="101"/>
                </a:cxn>
                <a:cxn ang="0">
                  <a:pos x="43" y="104"/>
                </a:cxn>
                <a:cxn ang="0">
                  <a:pos x="36" y="92"/>
                </a:cxn>
                <a:cxn ang="0">
                  <a:pos x="33" y="85"/>
                </a:cxn>
                <a:cxn ang="0">
                  <a:pos x="24" y="75"/>
                </a:cxn>
                <a:cxn ang="0">
                  <a:pos x="23" y="64"/>
                </a:cxn>
                <a:cxn ang="0">
                  <a:pos x="14" y="49"/>
                </a:cxn>
                <a:cxn ang="0">
                  <a:pos x="10" y="41"/>
                </a:cxn>
                <a:cxn ang="0">
                  <a:pos x="1" y="26"/>
                </a:cxn>
                <a:cxn ang="0">
                  <a:pos x="8" y="20"/>
                </a:cxn>
                <a:cxn ang="0">
                  <a:pos x="16" y="15"/>
                </a:cxn>
                <a:cxn ang="0">
                  <a:pos x="18" y="11"/>
                </a:cxn>
                <a:cxn ang="0">
                  <a:pos x="16" y="4"/>
                </a:cxn>
                <a:cxn ang="0">
                  <a:pos x="31" y="2"/>
                </a:cxn>
                <a:cxn ang="0">
                  <a:pos x="39" y="7"/>
                </a:cxn>
                <a:cxn ang="0">
                  <a:pos x="53" y="20"/>
                </a:cxn>
                <a:cxn ang="0">
                  <a:pos x="67" y="22"/>
                </a:cxn>
                <a:cxn ang="0">
                  <a:pos x="72" y="25"/>
                </a:cxn>
                <a:cxn ang="0">
                  <a:pos x="77" y="32"/>
                </a:cxn>
                <a:cxn ang="0">
                  <a:pos x="81" y="38"/>
                </a:cxn>
                <a:cxn ang="0">
                  <a:pos x="82" y="45"/>
                </a:cxn>
                <a:cxn ang="0">
                  <a:pos x="86" y="51"/>
                </a:cxn>
                <a:cxn ang="0">
                  <a:pos x="90" y="59"/>
                </a:cxn>
                <a:cxn ang="0">
                  <a:pos x="108" y="63"/>
                </a:cxn>
                <a:cxn ang="0">
                  <a:pos x="109" y="72"/>
                </a:cxn>
                <a:cxn ang="0">
                  <a:pos x="99" y="84"/>
                </a:cxn>
              </a:cxnLst>
              <a:rect l="0" t="0" r="r" b="b"/>
              <a:pathLst>
                <a:path w="110" h="109">
                  <a:moveTo>
                    <a:pt x="91" y="87"/>
                  </a:moveTo>
                  <a:cubicBezTo>
                    <a:pt x="88" y="88"/>
                    <a:pt x="86" y="89"/>
                    <a:pt x="83" y="90"/>
                  </a:cubicBezTo>
                  <a:cubicBezTo>
                    <a:pt x="81" y="90"/>
                    <a:pt x="76" y="91"/>
                    <a:pt x="74" y="92"/>
                  </a:cubicBezTo>
                  <a:cubicBezTo>
                    <a:pt x="73" y="93"/>
                    <a:pt x="71" y="96"/>
                    <a:pt x="71" y="97"/>
                  </a:cubicBezTo>
                  <a:cubicBezTo>
                    <a:pt x="68" y="101"/>
                    <a:pt x="64" y="105"/>
                    <a:pt x="61" y="109"/>
                  </a:cubicBezTo>
                  <a:cubicBezTo>
                    <a:pt x="61" y="107"/>
                    <a:pt x="61" y="105"/>
                    <a:pt x="61" y="104"/>
                  </a:cubicBezTo>
                  <a:cubicBezTo>
                    <a:pt x="61" y="103"/>
                    <a:pt x="61" y="102"/>
                    <a:pt x="61" y="102"/>
                  </a:cubicBezTo>
                  <a:cubicBezTo>
                    <a:pt x="61" y="102"/>
                    <a:pt x="51" y="97"/>
                    <a:pt x="50" y="98"/>
                  </a:cubicBezTo>
                  <a:cubicBezTo>
                    <a:pt x="50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8" y="98"/>
                    <a:pt x="48" y="98"/>
                  </a:cubicBezTo>
                  <a:cubicBezTo>
                    <a:pt x="48" y="98"/>
                    <a:pt x="47" y="97"/>
                    <a:pt x="46" y="97"/>
                  </a:cubicBezTo>
                  <a:cubicBezTo>
                    <a:pt x="46" y="97"/>
                    <a:pt x="45" y="98"/>
                    <a:pt x="45" y="98"/>
                  </a:cubicBezTo>
                  <a:cubicBezTo>
                    <a:pt x="45" y="98"/>
                    <a:pt x="46" y="98"/>
                    <a:pt x="45" y="98"/>
                  </a:cubicBezTo>
                  <a:cubicBezTo>
                    <a:pt x="45" y="99"/>
                    <a:pt x="45" y="100"/>
                    <a:pt x="45" y="101"/>
                  </a:cubicBezTo>
                  <a:cubicBezTo>
                    <a:pt x="45" y="101"/>
                    <a:pt x="45" y="101"/>
                    <a:pt x="45" y="102"/>
                  </a:cubicBezTo>
                  <a:cubicBezTo>
                    <a:pt x="45" y="102"/>
                    <a:pt x="44" y="103"/>
                    <a:pt x="43" y="104"/>
                  </a:cubicBezTo>
                  <a:cubicBezTo>
                    <a:pt x="41" y="97"/>
                    <a:pt x="41" y="102"/>
                    <a:pt x="40" y="99"/>
                  </a:cubicBezTo>
                  <a:cubicBezTo>
                    <a:pt x="40" y="96"/>
                    <a:pt x="36" y="94"/>
                    <a:pt x="36" y="92"/>
                  </a:cubicBezTo>
                  <a:cubicBezTo>
                    <a:pt x="36" y="90"/>
                    <a:pt x="35" y="90"/>
                    <a:pt x="35" y="88"/>
                  </a:cubicBezTo>
                  <a:cubicBezTo>
                    <a:pt x="35" y="86"/>
                    <a:pt x="34" y="87"/>
                    <a:pt x="33" y="85"/>
                  </a:cubicBezTo>
                  <a:cubicBezTo>
                    <a:pt x="32" y="83"/>
                    <a:pt x="31" y="80"/>
                    <a:pt x="29" y="79"/>
                  </a:cubicBezTo>
                  <a:cubicBezTo>
                    <a:pt x="26" y="79"/>
                    <a:pt x="27" y="78"/>
                    <a:pt x="24" y="75"/>
                  </a:cubicBezTo>
                  <a:cubicBezTo>
                    <a:pt x="22" y="71"/>
                    <a:pt x="25" y="73"/>
                    <a:pt x="23" y="70"/>
                  </a:cubicBezTo>
                  <a:cubicBezTo>
                    <a:pt x="22" y="67"/>
                    <a:pt x="25" y="68"/>
                    <a:pt x="23" y="64"/>
                  </a:cubicBezTo>
                  <a:cubicBezTo>
                    <a:pt x="22" y="61"/>
                    <a:pt x="20" y="54"/>
                    <a:pt x="18" y="54"/>
                  </a:cubicBezTo>
                  <a:cubicBezTo>
                    <a:pt x="15" y="53"/>
                    <a:pt x="13" y="50"/>
                    <a:pt x="14" y="49"/>
                  </a:cubicBezTo>
                  <a:cubicBezTo>
                    <a:pt x="15" y="47"/>
                    <a:pt x="14" y="45"/>
                    <a:pt x="12" y="44"/>
                  </a:cubicBezTo>
                  <a:cubicBezTo>
                    <a:pt x="11" y="42"/>
                    <a:pt x="12" y="42"/>
                    <a:pt x="10" y="41"/>
                  </a:cubicBezTo>
                  <a:cubicBezTo>
                    <a:pt x="8" y="38"/>
                    <a:pt x="5" y="28"/>
                    <a:pt x="3" y="28"/>
                  </a:cubicBezTo>
                  <a:cubicBezTo>
                    <a:pt x="0" y="27"/>
                    <a:pt x="0" y="30"/>
                    <a:pt x="1" y="26"/>
                  </a:cubicBezTo>
                  <a:cubicBezTo>
                    <a:pt x="2" y="23"/>
                    <a:pt x="1" y="25"/>
                    <a:pt x="2" y="19"/>
                  </a:cubicBezTo>
                  <a:cubicBezTo>
                    <a:pt x="3" y="19"/>
                    <a:pt x="7" y="20"/>
                    <a:pt x="8" y="20"/>
                  </a:cubicBezTo>
                  <a:cubicBezTo>
                    <a:pt x="10" y="20"/>
                    <a:pt x="10" y="17"/>
                    <a:pt x="12" y="16"/>
                  </a:cubicBezTo>
                  <a:cubicBezTo>
                    <a:pt x="12" y="15"/>
                    <a:pt x="15" y="16"/>
                    <a:pt x="16" y="15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7" y="12"/>
                    <a:pt x="18" y="12"/>
                    <a:pt x="18" y="11"/>
                  </a:cubicBezTo>
                  <a:cubicBezTo>
                    <a:pt x="18" y="11"/>
                    <a:pt x="13" y="5"/>
                    <a:pt x="13" y="5"/>
                  </a:cubicBezTo>
                  <a:cubicBezTo>
                    <a:pt x="13" y="4"/>
                    <a:pt x="15" y="4"/>
                    <a:pt x="16" y="4"/>
                  </a:cubicBezTo>
                  <a:cubicBezTo>
                    <a:pt x="17" y="3"/>
                    <a:pt x="23" y="2"/>
                    <a:pt x="24" y="0"/>
                  </a:cubicBezTo>
                  <a:cubicBezTo>
                    <a:pt x="26" y="1"/>
                    <a:pt x="29" y="1"/>
                    <a:pt x="31" y="2"/>
                  </a:cubicBezTo>
                  <a:cubicBezTo>
                    <a:pt x="33" y="2"/>
                    <a:pt x="34" y="4"/>
                    <a:pt x="36" y="6"/>
                  </a:cubicBezTo>
                  <a:cubicBezTo>
                    <a:pt x="37" y="6"/>
                    <a:pt x="38" y="7"/>
                    <a:pt x="39" y="7"/>
                  </a:cubicBezTo>
                  <a:cubicBezTo>
                    <a:pt x="41" y="9"/>
                    <a:pt x="43" y="10"/>
                    <a:pt x="44" y="12"/>
                  </a:cubicBezTo>
                  <a:cubicBezTo>
                    <a:pt x="46" y="13"/>
                    <a:pt x="52" y="20"/>
                    <a:pt x="53" y="20"/>
                  </a:cubicBezTo>
                  <a:cubicBezTo>
                    <a:pt x="54" y="21"/>
                    <a:pt x="62" y="21"/>
                    <a:pt x="63" y="21"/>
                  </a:cubicBezTo>
                  <a:cubicBezTo>
                    <a:pt x="63" y="21"/>
                    <a:pt x="67" y="21"/>
                    <a:pt x="67" y="22"/>
                  </a:cubicBezTo>
                  <a:cubicBezTo>
                    <a:pt x="68" y="22"/>
                    <a:pt x="68" y="24"/>
                    <a:pt x="68" y="24"/>
                  </a:cubicBezTo>
                  <a:cubicBezTo>
                    <a:pt x="69" y="25"/>
                    <a:pt x="72" y="25"/>
                    <a:pt x="72" y="25"/>
                  </a:cubicBezTo>
                  <a:cubicBezTo>
                    <a:pt x="74" y="28"/>
                    <a:pt x="75" y="29"/>
                    <a:pt x="75" y="30"/>
                  </a:cubicBezTo>
                  <a:cubicBezTo>
                    <a:pt x="75" y="31"/>
                    <a:pt x="77" y="30"/>
                    <a:pt x="77" y="32"/>
                  </a:cubicBezTo>
                  <a:cubicBezTo>
                    <a:pt x="77" y="34"/>
                    <a:pt x="81" y="36"/>
                    <a:pt x="81" y="37"/>
                  </a:cubicBezTo>
                  <a:cubicBezTo>
                    <a:pt x="82" y="38"/>
                    <a:pt x="80" y="36"/>
                    <a:pt x="81" y="38"/>
                  </a:cubicBezTo>
                  <a:cubicBezTo>
                    <a:pt x="82" y="40"/>
                    <a:pt x="80" y="41"/>
                    <a:pt x="81" y="43"/>
                  </a:cubicBezTo>
                  <a:cubicBezTo>
                    <a:pt x="82" y="44"/>
                    <a:pt x="81" y="44"/>
                    <a:pt x="82" y="45"/>
                  </a:cubicBezTo>
                  <a:cubicBezTo>
                    <a:pt x="84" y="46"/>
                    <a:pt x="83" y="48"/>
                    <a:pt x="85" y="50"/>
                  </a:cubicBezTo>
                  <a:cubicBezTo>
                    <a:pt x="85" y="51"/>
                    <a:pt x="86" y="51"/>
                    <a:pt x="86" y="51"/>
                  </a:cubicBezTo>
                  <a:cubicBezTo>
                    <a:pt x="86" y="53"/>
                    <a:pt x="86" y="53"/>
                    <a:pt x="88" y="54"/>
                  </a:cubicBezTo>
                  <a:cubicBezTo>
                    <a:pt x="90" y="56"/>
                    <a:pt x="90" y="56"/>
                    <a:pt x="90" y="59"/>
                  </a:cubicBezTo>
                  <a:cubicBezTo>
                    <a:pt x="91" y="61"/>
                    <a:pt x="90" y="61"/>
                    <a:pt x="96" y="62"/>
                  </a:cubicBezTo>
                  <a:cubicBezTo>
                    <a:pt x="102" y="63"/>
                    <a:pt x="107" y="66"/>
                    <a:pt x="108" y="63"/>
                  </a:cubicBezTo>
                  <a:cubicBezTo>
                    <a:pt x="108" y="64"/>
                    <a:pt x="110" y="67"/>
                    <a:pt x="110" y="68"/>
                  </a:cubicBezTo>
                  <a:cubicBezTo>
                    <a:pt x="110" y="69"/>
                    <a:pt x="109" y="71"/>
                    <a:pt x="109" y="72"/>
                  </a:cubicBezTo>
                  <a:cubicBezTo>
                    <a:pt x="109" y="73"/>
                    <a:pt x="107" y="80"/>
                    <a:pt x="107" y="81"/>
                  </a:cubicBezTo>
                  <a:cubicBezTo>
                    <a:pt x="106" y="82"/>
                    <a:pt x="101" y="83"/>
                    <a:pt x="99" y="84"/>
                  </a:cubicBezTo>
                  <a:cubicBezTo>
                    <a:pt x="96" y="85"/>
                    <a:pt x="94" y="86"/>
                    <a:pt x="91" y="87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2192338" y="4464050"/>
              <a:ext cx="354012" cy="396875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34" y="9"/>
                </a:cxn>
                <a:cxn ang="0">
                  <a:pos x="40" y="11"/>
                </a:cxn>
                <a:cxn ang="0">
                  <a:pos x="38" y="14"/>
                </a:cxn>
                <a:cxn ang="0">
                  <a:pos x="35" y="22"/>
                </a:cxn>
                <a:cxn ang="0">
                  <a:pos x="39" y="29"/>
                </a:cxn>
                <a:cxn ang="0">
                  <a:pos x="46" y="36"/>
                </a:cxn>
                <a:cxn ang="0">
                  <a:pos x="47" y="44"/>
                </a:cxn>
                <a:cxn ang="0">
                  <a:pos x="49" y="48"/>
                </a:cxn>
                <a:cxn ang="0">
                  <a:pos x="51" y="51"/>
                </a:cxn>
                <a:cxn ang="0">
                  <a:pos x="48" y="51"/>
                </a:cxn>
                <a:cxn ang="0">
                  <a:pos x="44" y="51"/>
                </a:cxn>
                <a:cxn ang="0">
                  <a:pos x="41" y="57"/>
                </a:cxn>
                <a:cxn ang="0">
                  <a:pos x="31" y="56"/>
                </a:cxn>
                <a:cxn ang="0">
                  <a:pos x="22" y="48"/>
                </a:cxn>
                <a:cxn ang="0">
                  <a:pos x="17" y="43"/>
                </a:cxn>
                <a:cxn ang="0">
                  <a:pos x="14" y="42"/>
                </a:cxn>
                <a:cxn ang="0">
                  <a:pos x="9" y="38"/>
                </a:cxn>
                <a:cxn ang="0">
                  <a:pos x="2" y="36"/>
                </a:cxn>
                <a:cxn ang="0">
                  <a:pos x="3" y="36"/>
                </a:cxn>
                <a:cxn ang="0">
                  <a:pos x="1" y="35"/>
                </a:cxn>
                <a:cxn ang="0">
                  <a:pos x="1" y="34"/>
                </a:cxn>
                <a:cxn ang="0">
                  <a:pos x="2" y="34"/>
                </a:cxn>
                <a:cxn ang="0">
                  <a:pos x="2" y="33"/>
                </a:cxn>
                <a:cxn ang="0">
                  <a:pos x="0" y="28"/>
                </a:cxn>
                <a:cxn ang="0">
                  <a:pos x="7" y="24"/>
                </a:cxn>
                <a:cxn ang="0">
                  <a:pos x="12" y="21"/>
                </a:cxn>
                <a:cxn ang="0">
                  <a:pos x="13" y="18"/>
                </a:cxn>
                <a:cxn ang="0">
                  <a:pos x="13" y="18"/>
                </a:cxn>
                <a:cxn ang="0">
                  <a:pos x="13" y="17"/>
                </a:cxn>
                <a:cxn ang="0">
                  <a:pos x="13" y="15"/>
                </a:cxn>
                <a:cxn ang="0">
                  <a:pos x="14" y="11"/>
                </a:cxn>
                <a:cxn ang="0">
                  <a:pos x="13" y="7"/>
                </a:cxn>
                <a:cxn ang="0">
                  <a:pos x="16" y="6"/>
                </a:cxn>
                <a:cxn ang="0">
                  <a:pos x="19" y="2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5" y="1"/>
                </a:cxn>
                <a:cxn ang="0">
                  <a:pos x="28" y="1"/>
                </a:cxn>
                <a:cxn ang="0">
                  <a:pos x="29" y="3"/>
                </a:cxn>
                <a:cxn ang="0">
                  <a:pos x="30" y="2"/>
                </a:cxn>
                <a:cxn ang="0">
                  <a:pos x="31" y="2"/>
                </a:cxn>
              </a:cxnLst>
              <a:rect l="0" t="0" r="r" b="b"/>
              <a:pathLst>
                <a:path w="51" h="57">
                  <a:moveTo>
                    <a:pt x="31" y="2"/>
                  </a:moveTo>
                  <a:cubicBezTo>
                    <a:pt x="32" y="5"/>
                    <a:pt x="34" y="7"/>
                    <a:pt x="34" y="9"/>
                  </a:cubicBezTo>
                  <a:cubicBezTo>
                    <a:pt x="34" y="11"/>
                    <a:pt x="39" y="10"/>
                    <a:pt x="40" y="11"/>
                  </a:cubicBezTo>
                  <a:cubicBezTo>
                    <a:pt x="40" y="12"/>
                    <a:pt x="37" y="11"/>
                    <a:pt x="38" y="14"/>
                  </a:cubicBezTo>
                  <a:cubicBezTo>
                    <a:pt x="40" y="17"/>
                    <a:pt x="35" y="18"/>
                    <a:pt x="35" y="22"/>
                  </a:cubicBezTo>
                  <a:cubicBezTo>
                    <a:pt x="34" y="26"/>
                    <a:pt x="38" y="25"/>
                    <a:pt x="39" y="29"/>
                  </a:cubicBezTo>
                  <a:cubicBezTo>
                    <a:pt x="39" y="32"/>
                    <a:pt x="44" y="33"/>
                    <a:pt x="46" y="36"/>
                  </a:cubicBezTo>
                  <a:cubicBezTo>
                    <a:pt x="48" y="40"/>
                    <a:pt x="46" y="42"/>
                    <a:pt x="47" y="44"/>
                  </a:cubicBezTo>
                  <a:cubicBezTo>
                    <a:pt x="48" y="46"/>
                    <a:pt x="48" y="48"/>
                    <a:pt x="49" y="48"/>
                  </a:cubicBezTo>
                  <a:cubicBezTo>
                    <a:pt x="50" y="49"/>
                    <a:pt x="51" y="49"/>
                    <a:pt x="51" y="51"/>
                  </a:cubicBezTo>
                  <a:cubicBezTo>
                    <a:pt x="50" y="52"/>
                    <a:pt x="47" y="49"/>
                    <a:pt x="48" y="51"/>
                  </a:cubicBezTo>
                  <a:cubicBezTo>
                    <a:pt x="47" y="51"/>
                    <a:pt x="45" y="50"/>
                    <a:pt x="44" y="51"/>
                  </a:cubicBezTo>
                  <a:cubicBezTo>
                    <a:pt x="43" y="52"/>
                    <a:pt x="42" y="56"/>
                    <a:pt x="41" y="57"/>
                  </a:cubicBezTo>
                  <a:cubicBezTo>
                    <a:pt x="40" y="57"/>
                    <a:pt x="32" y="57"/>
                    <a:pt x="31" y="56"/>
                  </a:cubicBezTo>
                  <a:cubicBezTo>
                    <a:pt x="30" y="56"/>
                    <a:pt x="24" y="49"/>
                    <a:pt x="22" y="48"/>
                  </a:cubicBezTo>
                  <a:cubicBezTo>
                    <a:pt x="21" y="46"/>
                    <a:pt x="19" y="45"/>
                    <a:pt x="17" y="43"/>
                  </a:cubicBezTo>
                  <a:cubicBezTo>
                    <a:pt x="16" y="43"/>
                    <a:pt x="15" y="42"/>
                    <a:pt x="14" y="42"/>
                  </a:cubicBezTo>
                  <a:cubicBezTo>
                    <a:pt x="12" y="40"/>
                    <a:pt x="11" y="38"/>
                    <a:pt x="9" y="38"/>
                  </a:cubicBezTo>
                  <a:cubicBezTo>
                    <a:pt x="7" y="37"/>
                    <a:pt x="4" y="37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4"/>
                    <a:pt x="2" y="35"/>
                    <a:pt x="1" y="35"/>
                  </a:cubicBezTo>
                  <a:cubicBezTo>
                    <a:pt x="1" y="35"/>
                    <a:pt x="1" y="34"/>
                    <a:pt x="1" y="34"/>
                  </a:cubicBezTo>
                  <a:cubicBezTo>
                    <a:pt x="1" y="34"/>
                    <a:pt x="2" y="34"/>
                    <a:pt x="2" y="34"/>
                  </a:cubicBezTo>
                  <a:cubicBezTo>
                    <a:pt x="2" y="34"/>
                    <a:pt x="2" y="34"/>
                    <a:pt x="2" y="33"/>
                  </a:cubicBezTo>
                  <a:cubicBezTo>
                    <a:pt x="1" y="32"/>
                    <a:pt x="1" y="30"/>
                    <a:pt x="0" y="28"/>
                  </a:cubicBezTo>
                  <a:cubicBezTo>
                    <a:pt x="2" y="26"/>
                    <a:pt x="5" y="25"/>
                    <a:pt x="7" y="24"/>
                  </a:cubicBezTo>
                  <a:cubicBezTo>
                    <a:pt x="8" y="23"/>
                    <a:pt x="10" y="22"/>
                    <a:pt x="12" y="21"/>
                  </a:cubicBezTo>
                  <a:cubicBezTo>
                    <a:pt x="12" y="20"/>
                    <a:pt x="13" y="19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7"/>
                  </a:cubicBezTo>
                  <a:cubicBezTo>
                    <a:pt x="13" y="17"/>
                    <a:pt x="13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3" y="10"/>
                    <a:pt x="13" y="9"/>
                    <a:pt x="13" y="7"/>
                  </a:cubicBezTo>
                  <a:cubicBezTo>
                    <a:pt x="14" y="6"/>
                    <a:pt x="15" y="6"/>
                    <a:pt x="16" y="6"/>
                  </a:cubicBezTo>
                  <a:cubicBezTo>
                    <a:pt x="17" y="5"/>
                    <a:pt x="18" y="3"/>
                    <a:pt x="19" y="2"/>
                  </a:cubicBezTo>
                  <a:cubicBezTo>
                    <a:pt x="20" y="2"/>
                    <a:pt x="20" y="1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1"/>
                    <a:pt x="25" y="1"/>
                  </a:cubicBezTo>
                  <a:cubicBezTo>
                    <a:pt x="27" y="2"/>
                    <a:pt x="27" y="0"/>
                    <a:pt x="28" y="1"/>
                  </a:cubicBezTo>
                  <a:cubicBezTo>
                    <a:pt x="29" y="1"/>
                    <a:pt x="28" y="2"/>
                    <a:pt x="29" y="3"/>
                  </a:cubicBezTo>
                  <a:cubicBezTo>
                    <a:pt x="29" y="3"/>
                    <a:pt x="30" y="2"/>
                    <a:pt x="30" y="2"/>
                  </a:cubicBezTo>
                  <a:cubicBezTo>
                    <a:pt x="31" y="2"/>
                    <a:pt x="31" y="2"/>
                    <a:pt x="31" y="2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2476500" y="4811713"/>
              <a:ext cx="63500" cy="76200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5" y="10"/>
                </a:cxn>
                <a:cxn ang="0">
                  <a:pos x="4" y="8"/>
                </a:cxn>
                <a:cxn ang="0">
                  <a:pos x="0" y="7"/>
                </a:cxn>
                <a:cxn ang="0">
                  <a:pos x="3" y="1"/>
                </a:cxn>
                <a:cxn ang="0">
                  <a:pos x="7" y="1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9" y="11"/>
                </a:cxn>
              </a:cxnLst>
              <a:rect l="0" t="0" r="r" b="b"/>
              <a:pathLst>
                <a:path w="9" h="11">
                  <a:moveTo>
                    <a:pt x="9" y="11"/>
                  </a:moveTo>
                  <a:cubicBezTo>
                    <a:pt x="9" y="11"/>
                    <a:pt x="6" y="11"/>
                    <a:pt x="5" y="10"/>
                  </a:cubicBezTo>
                  <a:cubicBezTo>
                    <a:pt x="5" y="10"/>
                    <a:pt x="5" y="8"/>
                    <a:pt x="4" y="8"/>
                  </a:cubicBezTo>
                  <a:cubicBezTo>
                    <a:pt x="4" y="7"/>
                    <a:pt x="0" y="7"/>
                    <a:pt x="0" y="7"/>
                  </a:cubicBezTo>
                  <a:cubicBezTo>
                    <a:pt x="1" y="6"/>
                    <a:pt x="2" y="2"/>
                    <a:pt x="3" y="1"/>
                  </a:cubicBezTo>
                  <a:cubicBezTo>
                    <a:pt x="4" y="0"/>
                    <a:pt x="6" y="1"/>
                    <a:pt x="7" y="1"/>
                  </a:cubicBezTo>
                  <a:cubicBezTo>
                    <a:pt x="9" y="6"/>
                    <a:pt x="7" y="2"/>
                    <a:pt x="6" y="4"/>
                  </a:cubicBezTo>
                  <a:cubicBezTo>
                    <a:pt x="5" y="6"/>
                    <a:pt x="8" y="4"/>
                    <a:pt x="8" y="6"/>
                  </a:cubicBezTo>
                  <a:cubicBezTo>
                    <a:pt x="8" y="9"/>
                    <a:pt x="9" y="7"/>
                    <a:pt x="9" y="11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2665413" y="5041900"/>
              <a:ext cx="290512" cy="381000"/>
            </a:xfrm>
            <a:custGeom>
              <a:avLst/>
              <a:gdLst/>
              <a:ahLst/>
              <a:cxnLst>
                <a:cxn ang="0">
                  <a:pos x="1" y="40"/>
                </a:cxn>
                <a:cxn ang="0">
                  <a:pos x="0" y="43"/>
                </a:cxn>
                <a:cxn ang="0">
                  <a:pos x="4" y="50"/>
                </a:cxn>
                <a:cxn ang="0">
                  <a:pos x="5" y="53"/>
                </a:cxn>
                <a:cxn ang="0">
                  <a:pos x="7" y="55"/>
                </a:cxn>
                <a:cxn ang="0">
                  <a:pos x="9" y="55"/>
                </a:cxn>
                <a:cxn ang="0">
                  <a:pos x="15" y="53"/>
                </a:cxn>
                <a:cxn ang="0">
                  <a:pos x="21" y="47"/>
                </a:cxn>
                <a:cxn ang="0">
                  <a:pos x="29" y="41"/>
                </a:cxn>
                <a:cxn ang="0">
                  <a:pos x="31" y="33"/>
                </a:cxn>
                <a:cxn ang="0">
                  <a:pos x="35" y="29"/>
                </a:cxn>
                <a:cxn ang="0">
                  <a:pos x="41" y="22"/>
                </a:cxn>
                <a:cxn ang="0">
                  <a:pos x="40" y="17"/>
                </a:cxn>
                <a:cxn ang="0">
                  <a:pos x="35" y="10"/>
                </a:cxn>
                <a:cxn ang="0">
                  <a:pos x="30" y="9"/>
                </a:cxn>
                <a:cxn ang="0">
                  <a:pos x="24" y="1"/>
                </a:cxn>
                <a:cxn ang="0">
                  <a:pos x="22" y="2"/>
                </a:cxn>
                <a:cxn ang="0">
                  <a:pos x="21" y="4"/>
                </a:cxn>
                <a:cxn ang="0">
                  <a:pos x="21" y="6"/>
                </a:cxn>
                <a:cxn ang="0">
                  <a:pos x="21" y="7"/>
                </a:cxn>
                <a:cxn ang="0">
                  <a:pos x="19" y="8"/>
                </a:cxn>
                <a:cxn ang="0">
                  <a:pos x="19" y="11"/>
                </a:cxn>
                <a:cxn ang="0">
                  <a:pos x="18" y="16"/>
                </a:cxn>
                <a:cxn ang="0">
                  <a:pos x="20" y="21"/>
                </a:cxn>
                <a:cxn ang="0">
                  <a:pos x="19" y="25"/>
                </a:cxn>
                <a:cxn ang="0">
                  <a:pos x="17" y="34"/>
                </a:cxn>
                <a:cxn ang="0">
                  <a:pos x="9" y="37"/>
                </a:cxn>
                <a:cxn ang="0">
                  <a:pos x="1" y="40"/>
                </a:cxn>
              </a:cxnLst>
              <a:rect l="0" t="0" r="r" b="b"/>
              <a:pathLst>
                <a:path w="42" h="55">
                  <a:moveTo>
                    <a:pt x="1" y="40"/>
                  </a:moveTo>
                  <a:cubicBezTo>
                    <a:pt x="1" y="41"/>
                    <a:pt x="0" y="42"/>
                    <a:pt x="0" y="43"/>
                  </a:cubicBezTo>
                  <a:cubicBezTo>
                    <a:pt x="1" y="45"/>
                    <a:pt x="3" y="48"/>
                    <a:pt x="4" y="50"/>
                  </a:cubicBezTo>
                  <a:cubicBezTo>
                    <a:pt x="5" y="51"/>
                    <a:pt x="4" y="51"/>
                    <a:pt x="5" y="53"/>
                  </a:cubicBezTo>
                  <a:cubicBezTo>
                    <a:pt x="5" y="54"/>
                    <a:pt x="6" y="55"/>
                    <a:pt x="7" y="55"/>
                  </a:cubicBezTo>
                  <a:cubicBezTo>
                    <a:pt x="7" y="55"/>
                    <a:pt x="8" y="55"/>
                    <a:pt x="9" y="55"/>
                  </a:cubicBezTo>
                  <a:cubicBezTo>
                    <a:pt x="10" y="55"/>
                    <a:pt x="11" y="53"/>
                    <a:pt x="15" y="53"/>
                  </a:cubicBezTo>
                  <a:cubicBezTo>
                    <a:pt x="19" y="54"/>
                    <a:pt x="17" y="47"/>
                    <a:pt x="21" y="47"/>
                  </a:cubicBezTo>
                  <a:cubicBezTo>
                    <a:pt x="27" y="47"/>
                    <a:pt x="23" y="42"/>
                    <a:pt x="29" y="41"/>
                  </a:cubicBezTo>
                  <a:cubicBezTo>
                    <a:pt x="34" y="40"/>
                    <a:pt x="29" y="39"/>
                    <a:pt x="31" y="33"/>
                  </a:cubicBezTo>
                  <a:cubicBezTo>
                    <a:pt x="34" y="26"/>
                    <a:pt x="33" y="35"/>
                    <a:pt x="35" y="29"/>
                  </a:cubicBezTo>
                  <a:cubicBezTo>
                    <a:pt x="37" y="25"/>
                    <a:pt x="39" y="27"/>
                    <a:pt x="41" y="22"/>
                  </a:cubicBezTo>
                  <a:cubicBezTo>
                    <a:pt x="42" y="18"/>
                    <a:pt x="42" y="18"/>
                    <a:pt x="40" y="17"/>
                  </a:cubicBezTo>
                  <a:cubicBezTo>
                    <a:pt x="39" y="16"/>
                    <a:pt x="37" y="10"/>
                    <a:pt x="35" y="10"/>
                  </a:cubicBezTo>
                  <a:cubicBezTo>
                    <a:pt x="33" y="11"/>
                    <a:pt x="34" y="9"/>
                    <a:pt x="30" y="9"/>
                  </a:cubicBezTo>
                  <a:cubicBezTo>
                    <a:pt x="27" y="9"/>
                    <a:pt x="24" y="4"/>
                    <a:pt x="24" y="1"/>
                  </a:cubicBezTo>
                  <a:cubicBezTo>
                    <a:pt x="22" y="2"/>
                    <a:pt x="23" y="4"/>
                    <a:pt x="22" y="2"/>
                  </a:cubicBezTo>
                  <a:cubicBezTo>
                    <a:pt x="21" y="0"/>
                    <a:pt x="21" y="2"/>
                    <a:pt x="21" y="4"/>
                  </a:cubicBezTo>
                  <a:cubicBezTo>
                    <a:pt x="21" y="6"/>
                    <a:pt x="20" y="6"/>
                    <a:pt x="21" y="6"/>
                  </a:cubicBezTo>
                  <a:cubicBezTo>
                    <a:pt x="22" y="6"/>
                    <a:pt x="23" y="7"/>
                    <a:pt x="21" y="7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20" y="9"/>
                    <a:pt x="20" y="8"/>
                    <a:pt x="19" y="11"/>
                  </a:cubicBezTo>
                  <a:cubicBezTo>
                    <a:pt x="17" y="14"/>
                    <a:pt x="18" y="15"/>
                    <a:pt x="18" y="16"/>
                  </a:cubicBezTo>
                  <a:cubicBezTo>
                    <a:pt x="18" y="17"/>
                    <a:pt x="20" y="20"/>
                    <a:pt x="20" y="21"/>
                  </a:cubicBezTo>
                  <a:cubicBezTo>
                    <a:pt x="20" y="22"/>
                    <a:pt x="19" y="24"/>
                    <a:pt x="19" y="25"/>
                  </a:cubicBezTo>
                  <a:cubicBezTo>
                    <a:pt x="19" y="26"/>
                    <a:pt x="17" y="33"/>
                    <a:pt x="17" y="34"/>
                  </a:cubicBezTo>
                  <a:cubicBezTo>
                    <a:pt x="16" y="35"/>
                    <a:pt x="11" y="36"/>
                    <a:pt x="9" y="37"/>
                  </a:cubicBezTo>
                  <a:cubicBezTo>
                    <a:pt x="6" y="38"/>
                    <a:pt x="4" y="39"/>
                    <a:pt x="1" y="40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2324100" y="5319713"/>
              <a:ext cx="388938" cy="29051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49" y="3"/>
                </a:cxn>
                <a:cxn ang="0">
                  <a:pos x="53" y="10"/>
                </a:cxn>
                <a:cxn ang="0">
                  <a:pos x="54" y="13"/>
                </a:cxn>
                <a:cxn ang="0">
                  <a:pos x="56" y="15"/>
                </a:cxn>
                <a:cxn ang="0">
                  <a:pos x="50" y="23"/>
                </a:cxn>
                <a:cxn ang="0">
                  <a:pos x="45" y="25"/>
                </a:cxn>
                <a:cxn ang="0">
                  <a:pos x="40" y="27"/>
                </a:cxn>
                <a:cxn ang="0">
                  <a:pos x="30" y="32"/>
                </a:cxn>
                <a:cxn ang="0">
                  <a:pos x="20" y="36"/>
                </a:cxn>
                <a:cxn ang="0">
                  <a:pos x="15" y="39"/>
                </a:cxn>
                <a:cxn ang="0">
                  <a:pos x="12" y="40"/>
                </a:cxn>
                <a:cxn ang="0">
                  <a:pos x="10" y="41"/>
                </a:cxn>
                <a:cxn ang="0">
                  <a:pos x="8" y="41"/>
                </a:cxn>
                <a:cxn ang="0">
                  <a:pos x="5" y="40"/>
                </a:cxn>
                <a:cxn ang="0">
                  <a:pos x="4" y="36"/>
                </a:cxn>
                <a:cxn ang="0">
                  <a:pos x="3" y="30"/>
                </a:cxn>
                <a:cxn ang="0">
                  <a:pos x="2" y="26"/>
                </a:cxn>
                <a:cxn ang="0">
                  <a:pos x="1" y="24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4" y="15"/>
                </a:cxn>
                <a:cxn ang="0">
                  <a:pos x="4" y="14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0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9" y="11"/>
                </a:cxn>
                <a:cxn ang="0">
                  <a:pos x="20" y="15"/>
                </a:cxn>
                <a:cxn ang="0">
                  <a:pos x="20" y="17"/>
                </a:cxn>
                <a:cxn ang="0">
                  <a:pos x="20" y="22"/>
                </a:cxn>
                <a:cxn ang="0">
                  <a:pos x="30" y="10"/>
                </a:cxn>
                <a:cxn ang="0">
                  <a:pos x="33" y="5"/>
                </a:cxn>
                <a:cxn ang="0">
                  <a:pos x="42" y="3"/>
                </a:cxn>
                <a:cxn ang="0">
                  <a:pos x="50" y="0"/>
                </a:cxn>
              </a:cxnLst>
              <a:rect l="0" t="0" r="r" b="b"/>
              <a:pathLst>
                <a:path w="56" h="42">
                  <a:moveTo>
                    <a:pt x="50" y="0"/>
                  </a:moveTo>
                  <a:cubicBezTo>
                    <a:pt x="50" y="1"/>
                    <a:pt x="49" y="2"/>
                    <a:pt x="49" y="3"/>
                  </a:cubicBezTo>
                  <a:cubicBezTo>
                    <a:pt x="50" y="5"/>
                    <a:pt x="52" y="8"/>
                    <a:pt x="53" y="10"/>
                  </a:cubicBezTo>
                  <a:cubicBezTo>
                    <a:pt x="54" y="11"/>
                    <a:pt x="53" y="11"/>
                    <a:pt x="54" y="13"/>
                  </a:cubicBezTo>
                  <a:cubicBezTo>
                    <a:pt x="54" y="14"/>
                    <a:pt x="55" y="15"/>
                    <a:pt x="56" y="15"/>
                  </a:cubicBezTo>
                  <a:cubicBezTo>
                    <a:pt x="48" y="19"/>
                    <a:pt x="54" y="22"/>
                    <a:pt x="50" y="23"/>
                  </a:cubicBezTo>
                  <a:cubicBezTo>
                    <a:pt x="48" y="23"/>
                    <a:pt x="50" y="24"/>
                    <a:pt x="45" y="25"/>
                  </a:cubicBezTo>
                  <a:cubicBezTo>
                    <a:pt x="41" y="26"/>
                    <a:pt x="41" y="28"/>
                    <a:pt x="40" y="27"/>
                  </a:cubicBezTo>
                  <a:cubicBezTo>
                    <a:pt x="35" y="27"/>
                    <a:pt x="34" y="34"/>
                    <a:pt x="30" y="32"/>
                  </a:cubicBezTo>
                  <a:cubicBezTo>
                    <a:pt x="27" y="31"/>
                    <a:pt x="26" y="37"/>
                    <a:pt x="20" y="36"/>
                  </a:cubicBezTo>
                  <a:cubicBezTo>
                    <a:pt x="16" y="36"/>
                    <a:pt x="17" y="39"/>
                    <a:pt x="15" y="39"/>
                  </a:cubicBezTo>
                  <a:cubicBezTo>
                    <a:pt x="13" y="39"/>
                    <a:pt x="15" y="41"/>
                    <a:pt x="12" y="40"/>
                  </a:cubicBezTo>
                  <a:cubicBezTo>
                    <a:pt x="10" y="40"/>
                    <a:pt x="11" y="41"/>
                    <a:pt x="10" y="41"/>
                  </a:cubicBezTo>
                  <a:cubicBezTo>
                    <a:pt x="9" y="41"/>
                    <a:pt x="9" y="42"/>
                    <a:pt x="8" y="41"/>
                  </a:cubicBezTo>
                  <a:cubicBezTo>
                    <a:pt x="6" y="40"/>
                    <a:pt x="6" y="42"/>
                    <a:pt x="5" y="40"/>
                  </a:cubicBezTo>
                  <a:cubicBezTo>
                    <a:pt x="5" y="37"/>
                    <a:pt x="4" y="38"/>
                    <a:pt x="4" y="36"/>
                  </a:cubicBezTo>
                  <a:cubicBezTo>
                    <a:pt x="5" y="34"/>
                    <a:pt x="3" y="33"/>
                    <a:pt x="3" y="30"/>
                  </a:cubicBezTo>
                  <a:cubicBezTo>
                    <a:pt x="3" y="28"/>
                    <a:pt x="2" y="28"/>
                    <a:pt x="2" y="26"/>
                  </a:cubicBezTo>
                  <a:cubicBezTo>
                    <a:pt x="2" y="25"/>
                    <a:pt x="0" y="25"/>
                    <a:pt x="1" y="24"/>
                  </a:cubicBezTo>
                  <a:cubicBezTo>
                    <a:pt x="3" y="23"/>
                    <a:pt x="1" y="23"/>
                    <a:pt x="1" y="21"/>
                  </a:cubicBezTo>
                  <a:cubicBezTo>
                    <a:pt x="2" y="20"/>
                    <a:pt x="2" y="19"/>
                    <a:pt x="2" y="17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2"/>
                    <a:pt x="4" y="11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4" y="11"/>
                    <a:pt x="5" y="10"/>
                    <a:pt x="5" y="10"/>
                  </a:cubicBezTo>
                  <a:cubicBezTo>
                    <a:pt x="6" y="10"/>
                    <a:pt x="7" y="11"/>
                    <a:pt x="7" y="11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0"/>
                    <a:pt x="20" y="15"/>
                    <a:pt x="20" y="15"/>
                  </a:cubicBezTo>
                  <a:cubicBezTo>
                    <a:pt x="20" y="15"/>
                    <a:pt x="20" y="16"/>
                    <a:pt x="20" y="17"/>
                  </a:cubicBezTo>
                  <a:cubicBezTo>
                    <a:pt x="20" y="18"/>
                    <a:pt x="20" y="20"/>
                    <a:pt x="20" y="22"/>
                  </a:cubicBezTo>
                  <a:cubicBezTo>
                    <a:pt x="23" y="18"/>
                    <a:pt x="27" y="14"/>
                    <a:pt x="30" y="10"/>
                  </a:cubicBezTo>
                  <a:cubicBezTo>
                    <a:pt x="30" y="9"/>
                    <a:pt x="32" y="6"/>
                    <a:pt x="33" y="5"/>
                  </a:cubicBezTo>
                  <a:cubicBezTo>
                    <a:pt x="35" y="4"/>
                    <a:pt x="40" y="3"/>
                    <a:pt x="42" y="3"/>
                  </a:cubicBezTo>
                  <a:cubicBezTo>
                    <a:pt x="45" y="2"/>
                    <a:pt x="47" y="1"/>
                    <a:pt x="50" y="0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1955800" y="4548188"/>
              <a:ext cx="84138" cy="55562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11" y="0"/>
                </a:cxn>
                <a:cxn ang="0">
                  <a:pos x="11" y="1"/>
                </a:cxn>
                <a:cxn ang="0">
                  <a:pos x="9" y="4"/>
                </a:cxn>
                <a:cxn ang="0">
                  <a:pos x="7" y="5"/>
                </a:cxn>
                <a:cxn ang="0">
                  <a:pos x="4" y="7"/>
                </a:cxn>
                <a:cxn ang="0">
                  <a:pos x="3" y="7"/>
                </a:cxn>
                <a:cxn ang="0">
                  <a:pos x="1" y="6"/>
                </a:cxn>
              </a:cxnLst>
              <a:rect l="0" t="0" r="r" b="b"/>
              <a:pathLst>
                <a:path w="12" h="8">
                  <a:moveTo>
                    <a:pt x="1" y="6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3"/>
                    <a:pt x="3" y="4"/>
                  </a:cubicBezTo>
                  <a:cubicBezTo>
                    <a:pt x="4" y="4"/>
                    <a:pt x="2" y="2"/>
                    <a:pt x="5" y="2"/>
                  </a:cubicBezTo>
                  <a:cubicBezTo>
                    <a:pt x="8" y="3"/>
                    <a:pt x="10" y="1"/>
                    <a:pt x="11" y="0"/>
                  </a:cubicBezTo>
                  <a:cubicBezTo>
                    <a:pt x="12" y="0"/>
                    <a:pt x="12" y="0"/>
                    <a:pt x="11" y="1"/>
                  </a:cubicBezTo>
                  <a:cubicBezTo>
                    <a:pt x="9" y="3"/>
                    <a:pt x="8" y="3"/>
                    <a:pt x="9" y="4"/>
                  </a:cubicBezTo>
                  <a:cubicBezTo>
                    <a:pt x="10" y="5"/>
                    <a:pt x="8" y="4"/>
                    <a:pt x="7" y="5"/>
                  </a:cubicBezTo>
                  <a:cubicBezTo>
                    <a:pt x="6" y="7"/>
                    <a:pt x="4" y="7"/>
                    <a:pt x="4" y="7"/>
                  </a:cubicBezTo>
                  <a:cubicBezTo>
                    <a:pt x="4" y="8"/>
                    <a:pt x="4" y="7"/>
                    <a:pt x="3" y="7"/>
                  </a:cubicBezTo>
                  <a:cubicBezTo>
                    <a:pt x="2" y="7"/>
                    <a:pt x="1" y="7"/>
                    <a:pt x="1" y="6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0" name="Freeform 44"/>
            <p:cNvSpPr>
              <a:spLocks/>
            </p:cNvSpPr>
            <p:nvPr/>
          </p:nvSpPr>
          <p:spPr bwMode="auto">
            <a:xfrm>
              <a:off x="2081213" y="4464050"/>
              <a:ext cx="242887" cy="242888"/>
            </a:xfrm>
            <a:custGeom>
              <a:avLst/>
              <a:gdLst/>
              <a:ahLst/>
              <a:cxnLst>
                <a:cxn ang="0">
                  <a:pos x="1" y="19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" y="20"/>
                </a:cxn>
                <a:cxn ang="0">
                  <a:pos x="5" y="22"/>
                </a:cxn>
                <a:cxn ang="0">
                  <a:pos x="3" y="24"/>
                </a:cxn>
                <a:cxn ang="0">
                  <a:pos x="4" y="25"/>
                </a:cxn>
                <a:cxn ang="0">
                  <a:pos x="2" y="25"/>
                </a:cxn>
                <a:cxn ang="0">
                  <a:pos x="1" y="26"/>
                </a:cxn>
                <a:cxn ang="0">
                  <a:pos x="2" y="26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0" y="32"/>
                </a:cxn>
                <a:cxn ang="0">
                  <a:pos x="1" y="32"/>
                </a:cxn>
                <a:cxn ang="0">
                  <a:pos x="2" y="34"/>
                </a:cxn>
                <a:cxn ang="0">
                  <a:pos x="6" y="35"/>
                </a:cxn>
                <a:cxn ang="0">
                  <a:pos x="12" y="31"/>
                </a:cxn>
                <a:cxn ang="0">
                  <a:pos x="16" y="28"/>
                </a:cxn>
                <a:cxn ang="0">
                  <a:pos x="23" y="24"/>
                </a:cxn>
                <a:cxn ang="0">
                  <a:pos x="28" y="21"/>
                </a:cxn>
                <a:cxn ang="0">
                  <a:pos x="29" y="18"/>
                </a:cxn>
                <a:cxn ang="0">
                  <a:pos x="29" y="18"/>
                </a:cxn>
                <a:cxn ang="0">
                  <a:pos x="29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29" y="7"/>
                </a:cxn>
                <a:cxn ang="0">
                  <a:pos x="32" y="6"/>
                </a:cxn>
                <a:cxn ang="0">
                  <a:pos x="35" y="2"/>
                </a:cxn>
                <a:cxn ang="0">
                  <a:pos x="35" y="1"/>
                </a:cxn>
                <a:cxn ang="0">
                  <a:pos x="34" y="1"/>
                </a:cxn>
                <a:cxn ang="0">
                  <a:pos x="31" y="2"/>
                </a:cxn>
                <a:cxn ang="0">
                  <a:pos x="27" y="2"/>
                </a:cxn>
                <a:cxn ang="0">
                  <a:pos x="18" y="5"/>
                </a:cxn>
                <a:cxn ang="0">
                  <a:pos x="14" y="3"/>
                </a:cxn>
                <a:cxn ang="0">
                  <a:pos x="9" y="5"/>
                </a:cxn>
                <a:cxn ang="0">
                  <a:pos x="8" y="5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2" y="11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1" y="19"/>
                </a:cxn>
              </a:cxnLst>
              <a:rect l="0" t="0" r="r" b="b"/>
              <a:pathLst>
                <a:path w="35" h="35">
                  <a:moveTo>
                    <a:pt x="1" y="19"/>
                  </a:moveTo>
                  <a:cubicBezTo>
                    <a:pt x="2" y="19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3" y="20"/>
                    <a:pt x="3" y="20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5" y="23"/>
                    <a:pt x="3" y="23"/>
                    <a:pt x="3" y="24"/>
                  </a:cubicBezTo>
                  <a:cubicBezTo>
                    <a:pt x="3" y="24"/>
                    <a:pt x="4" y="24"/>
                    <a:pt x="4" y="25"/>
                  </a:cubicBezTo>
                  <a:cubicBezTo>
                    <a:pt x="4" y="25"/>
                    <a:pt x="2" y="25"/>
                    <a:pt x="2" y="25"/>
                  </a:cubicBezTo>
                  <a:cubicBezTo>
                    <a:pt x="2" y="25"/>
                    <a:pt x="2" y="25"/>
                    <a:pt x="1" y="26"/>
                  </a:cubicBezTo>
                  <a:cubicBezTo>
                    <a:pt x="1" y="26"/>
                    <a:pt x="2" y="26"/>
                    <a:pt x="2" y="26"/>
                  </a:cubicBezTo>
                  <a:cubicBezTo>
                    <a:pt x="2" y="27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0" y="32"/>
                    <a:pt x="1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4"/>
                    <a:pt x="5" y="35"/>
                    <a:pt x="6" y="35"/>
                  </a:cubicBezTo>
                  <a:cubicBezTo>
                    <a:pt x="7" y="35"/>
                    <a:pt x="10" y="32"/>
                    <a:pt x="12" y="31"/>
                  </a:cubicBezTo>
                  <a:cubicBezTo>
                    <a:pt x="13" y="30"/>
                    <a:pt x="15" y="29"/>
                    <a:pt x="16" y="28"/>
                  </a:cubicBezTo>
                  <a:cubicBezTo>
                    <a:pt x="18" y="26"/>
                    <a:pt x="21" y="25"/>
                    <a:pt x="23" y="24"/>
                  </a:cubicBezTo>
                  <a:cubicBezTo>
                    <a:pt x="24" y="23"/>
                    <a:pt x="26" y="22"/>
                    <a:pt x="28" y="21"/>
                  </a:cubicBezTo>
                  <a:cubicBezTo>
                    <a:pt x="28" y="20"/>
                    <a:pt x="29" y="19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7"/>
                    <a:pt x="29" y="16"/>
                    <a:pt x="29" y="15"/>
                  </a:cubicBezTo>
                  <a:cubicBezTo>
                    <a:pt x="29" y="14"/>
                    <a:pt x="30" y="12"/>
                    <a:pt x="30" y="11"/>
                  </a:cubicBezTo>
                  <a:cubicBezTo>
                    <a:pt x="29" y="10"/>
                    <a:pt x="29" y="9"/>
                    <a:pt x="29" y="7"/>
                  </a:cubicBezTo>
                  <a:cubicBezTo>
                    <a:pt x="30" y="6"/>
                    <a:pt x="31" y="6"/>
                    <a:pt x="32" y="6"/>
                  </a:cubicBezTo>
                  <a:cubicBezTo>
                    <a:pt x="33" y="5"/>
                    <a:pt x="34" y="3"/>
                    <a:pt x="35" y="2"/>
                  </a:cubicBezTo>
                  <a:cubicBezTo>
                    <a:pt x="35" y="2"/>
                    <a:pt x="35" y="1"/>
                    <a:pt x="35" y="1"/>
                  </a:cubicBezTo>
                  <a:cubicBezTo>
                    <a:pt x="35" y="1"/>
                    <a:pt x="34" y="0"/>
                    <a:pt x="34" y="1"/>
                  </a:cubicBezTo>
                  <a:cubicBezTo>
                    <a:pt x="33" y="2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3"/>
                    <a:pt x="22" y="5"/>
                    <a:pt x="18" y="5"/>
                  </a:cubicBezTo>
                  <a:cubicBezTo>
                    <a:pt x="16" y="5"/>
                    <a:pt x="16" y="4"/>
                    <a:pt x="14" y="3"/>
                  </a:cubicBezTo>
                  <a:cubicBezTo>
                    <a:pt x="12" y="3"/>
                    <a:pt x="11" y="5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7" y="5"/>
                    <a:pt x="5" y="4"/>
                    <a:pt x="5" y="4"/>
                  </a:cubicBezTo>
                  <a:cubicBezTo>
                    <a:pt x="5" y="4"/>
                    <a:pt x="4" y="6"/>
                    <a:pt x="5" y="7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3" y="8"/>
                    <a:pt x="3" y="11"/>
                    <a:pt x="2" y="11"/>
                  </a:cubicBezTo>
                  <a:cubicBezTo>
                    <a:pt x="2" y="11"/>
                    <a:pt x="2" y="10"/>
                    <a:pt x="1" y="10"/>
                  </a:cubicBezTo>
                  <a:cubicBezTo>
                    <a:pt x="1" y="11"/>
                    <a:pt x="0" y="12"/>
                    <a:pt x="1" y="14"/>
                  </a:cubicBezTo>
                  <a:cubicBezTo>
                    <a:pt x="2" y="15"/>
                    <a:pt x="1" y="16"/>
                    <a:pt x="1" y="19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1" name="Freeform 45"/>
            <p:cNvSpPr>
              <a:spLocks/>
            </p:cNvSpPr>
            <p:nvPr/>
          </p:nvSpPr>
          <p:spPr bwMode="auto">
            <a:xfrm>
              <a:off x="2060575" y="4595813"/>
              <a:ext cx="55563" cy="77787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2" y="10"/>
                </a:cxn>
                <a:cxn ang="0">
                  <a:pos x="2" y="11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3" y="4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5" y="6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3" y="10"/>
                </a:cxn>
              </a:cxnLst>
              <a:rect l="0" t="0" r="r" b="b"/>
              <a:pathLst>
                <a:path w="8" h="11">
                  <a:moveTo>
                    <a:pt x="3" y="10"/>
                  </a:moveTo>
                  <a:cubicBezTo>
                    <a:pt x="2" y="10"/>
                    <a:pt x="2" y="9"/>
                    <a:pt x="2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1" y="11"/>
                    <a:pt x="0" y="11"/>
                  </a:cubicBezTo>
                  <a:cubicBezTo>
                    <a:pt x="1" y="8"/>
                    <a:pt x="1" y="9"/>
                    <a:pt x="2" y="7"/>
                  </a:cubicBezTo>
                  <a:cubicBezTo>
                    <a:pt x="2" y="4"/>
                    <a:pt x="3" y="6"/>
                    <a:pt x="3" y="4"/>
                  </a:cubicBezTo>
                  <a:cubicBezTo>
                    <a:pt x="2" y="1"/>
                    <a:pt x="5" y="2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7" y="1"/>
                    <a:pt x="8" y="2"/>
                    <a:pt x="8" y="3"/>
                  </a:cubicBezTo>
                  <a:cubicBezTo>
                    <a:pt x="8" y="4"/>
                    <a:pt x="6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5" y="6"/>
                    <a:pt x="5" y="6"/>
                  </a:cubicBezTo>
                  <a:cubicBezTo>
                    <a:pt x="5" y="6"/>
                    <a:pt x="5" y="6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8"/>
                    <a:pt x="3" y="10"/>
                    <a:pt x="3" y="10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2" name="Freeform 46"/>
            <p:cNvSpPr>
              <a:spLocks/>
            </p:cNvSpPr>
            <p:nvPr/>
          </p:nvSpPr>
          <p:spPr bwMode="auto">
            <a:xfrm>
              <a:off x="2054225" y="4659313"/>
              <a:ext cx="158750" cy="19367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3" y="6"/>
                </a:cxn>
                <a:cxn ang="0">
                  <a:pos x="3" y="7"/>
                </a:cxn>
                <a:cxn ang="0">
                  <a:pos x="3" y="12"/>
                </a:cxn>
                <a:cxn ang="0">
                  <a:pos x="3" y="15"/>
                </a:cxn>
                <a:cxn ang="0">
                  <a:pos x="1" y="22"/>
                </a:cxn>
                <a:cxn ang="0">
                  <a:pos x="0" y="26"/>
                </a:cxn>
                <a:cxn ang="0">
                  <a:pos x="0" y="27"/>
                </a:cxn>
                <a:cxn ang="0">
                  <a:pos x="6" y="28"/>
                </a:cxn>
                <a:cxn ang="0">
                  <a:pos x="10" y="24"/>
                </a:cxn>
                <a:cxn ang="0">
                  <a:pos x="14" y="23"/>
                </a:cxn>
                <a:cxn ang="0">
                  <a:pos x="14" y="21"/>
                </a:cxn>
                <a:cxn ang="0">
                  <a:pos x="16" y="19"/>
                </a:cxn>
                <a:cxn ang="0">
                  <a:pos x="11" y="13"/>
                </a:cxn>
                <a:cxn ang="0">
                  <a:pos x="14" y="12"/>
                </a:cxn>
                <a:cxn ang="0">
                  <a:pos x="22" y="8"/>
                </a:cxn>
                <a:cxn ang="0">
                  <a:pos x="23" y="8"/>
                </a:cxn>
                <a:cxn ang="0">
                  <a:pos x="21" y="7"/>
                </a:cxn>
                <a:cxn ang="0">
                  <a:pos x="21" y="6"/>
                </a:cxn>
                <a:cxn ang="0">
                  <a:pos x="22" y="6"/>
                </a:cxn>
                <a:cxn ang="0">
                  <a:pos x="22" y="5"/>
                </a:cxn>
                <a:cxn ang="0">
                  <a:pos x="20" y="0"/>
                </a:cxn>
                <a:cxn ang="0">
                  <a:pos x="16" y="3"/>
                </a:cxn>
                <a:cxn ang="0">
                  <a:pos x="10" y="7"/>
                </a:cxn>
                <a:cxn ang="0">
                  <a:pos x="6" y="6"/>
                </a:cxn>
                <a:cxn ang="0">
                  <a:pos x="5" y="4"/>
                </a:cxn>
                <a:cxn ang="0">
                  <a:pos x="4" y="4"/>
                </a:cxn>
              </a:cxnLst>
              <a:rect l="0" t="0" r="r" b="b"/>
              <a:pathLst>
                <a:path w="23" h="28">
                  <a:moveTo>
                    <a:pt x="4" y="4"/>
                  </a:moveTo>
                  <a:cubicBezTo>
                    <a:pt x="3" y="4"/>
                    <a:pt x="3" y="5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4" y="11"/>
                    <a:pt x="3" y="12"/>
                  </a:cubicBezTo>
                  <a:cubicBezTo>
                    <a:pt x="3" y="13"/>
                    <a:pt x="3" y="14"/>
                    <a:pt x="3" y="15"/>
                  </a:cubicBezTo>
                  <a:cubicBezTo>
                    <a:pt x="3" y="16"/>
                    <a:pt x="1" y="19"/>
                    <a:pt x="1" y="22"/>
                  </a:cubicBezTo>
                  <a:cubicBezTo>
                    <a:pt x="1" y="23"/>
                    <a:pt x="0" y="26"/>
                    <a:pt x="0" y="26"/>
                  </a:cubicBezTo>
                  <a:cubicBezTo>
                    <a:pt x="0" y="26"/>
                    <a:pt x="0" y="26"/>
                    <a:pt x="0" y="27"/>
                  </a:cubicBezTo>
                  <a:cubicBezTo>
                    <a:pt x="1" y="27"/>
                    <a:pt x="5" y="28"/>
                    <a:pt x="6" y="28"/>
                  </a:cubicBezTo>
                  <a:cubicBezTo>
                    <a:pt x="8" y="28"/>
                    <a:pt x="8" y="25"/>
                    <a:pt x="10" y="24"/>
                  </a:cubicBezTo>
                  <a:cubicBezTo>
                    <a:pt x="10" y="23"/>
                    <a:pt x="13" y="24"/>
                    <a:pt x="14" y="23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5" y="20"/>
                    <a:pt x="16" y="20"/>
                    <a:pt x="16" y="19"/>
                  </a:cubicBezTo>
                  <a:cubicBezTo>
                    <a:pt x="16" y="19"/>
                    <a:pt x="11" y="13"/>
                    <a:pt x="11" y="13"/>
                  </a:cubicBezTo>
                  <a:cubicBezTo>
                    <a:pt x="11" y="12"/>
                    <a:pt x="13" y="12"/>
                    <a:pt x="14" y="12"/>
                  </a:cubicBezTo>
                  <a:cubicBezTo>
                    <a:pt x="15" y="11"/>
                    <a:pt x="21" y="10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2" y="7"/>
                    <a:pt x="21" y="7"/>
                  </a:cubicBezTo>
                  <a:cubicBezTo>
                    <a:pt x="21" y="7"/>
                    <a:pt x="21" y="6"/>
                    <a:pt x="21" y="6"/>
                  </a:cubicBezTo>
                  <a:cubicBezTo>
                    <a:pt x="21" y="6"/>
                    <a:pt x="22" y="6"/>
                    <a:pt x="22" y="6"/>
                  </a:cubicBezTo>
                  <a:cubicBezTo>
                    <a:pt x="22" y="6"/>
                    <a:pt x="22" y="6"/>
                    <a:pt x="22" y="5"/>
                  </a:cubicBezTo>
                  <a:cubicBezTo>
                    <a:pt x="21" y="4"/>
                    <a:pt x="21" y="2"/>
                    <a:pt x="20" y="0"/>
                  </a:cubicBezTo>
                  <a:cubicBezTo>
                    <a:pt x="19" y="1"/>
                    <a:pt x="17" y="2"/>
                    <a:pt x="16" y="3"/>
                  </a:cubicBezTo>
                  <a:cubicBezTo>
                    <a:pt x="14" y="4"/>
                    <a:pt x="11" y="7"/>
                    <a:pt x="10" y="7"/>
                  </a:cubicBezTo>
                  <a:cubicBezTo>
                    <a:pt x="9" y="7"/>
                    <a:pt x="7" y="6"/>
                    <a:pt x="6" y="6"/>
                  </a:cubicBezTo>
                  <a:cubicBezTo>
                    <a:pt x="6" y="5"/>
                    <a:pt x="6" y="5"/>
                    <a:pt x="5" y="4"/>
                  </a:cubicBezTo>
                  <a:cubicBezTo>
                    <a:pt x="4" y="4"/>
                    <a:pt x="4" y="5"/>
                    <a:pt x="4" y="4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3" name="Freeform 47"/>
            <p:cNvSpPr>
              <a:spLocks/>
            </p:cNvSpPr>
            <p:nvPr/>
          </p:nvSpPr>
          <p:spPr bwMode="auto">
            <a:xfrm>
              <a:off x="1733550" y="4227513"/>
              <a:ext cx="111125" cy="11112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7" y="10"/>
                </a:cxn>
                <a:cxn ang="0">
                  <a:pos x="10" y="9"/>
                </a:cxn>
                <a:cxn ang="0">
                  <a:pos x="15" y="8"/>
                </a:cxn>
                <a:cxn ang="0">
                  <a:pos x="13" y="6"/>
                </a:cxn>
                <a:cxn ang="0">
                  <a:pos x="10" y="1"/>
                </a:cxn>
                <a:cxn ang="0">
                  <a:pos x="8" y="2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1" y="3"/>
                </a:cxn>
              </a:cxnLst>
              <a:rect l="0" t="0" r="r" b="b"/>
              <a:pathLst>
                <a:path w="16" h="16">
                  <a:moveTo>
                    <a:pt x="1" y="3"/>
                  </a:moveTo>
                  <a:cubicBezTo>
                    <a:pt x="3" y="5"/>
                    <a:pt x="3" y="6"/>
                    <a:pt x="2" y="7"/>
                  </a:cubicBezTo>
                  <a:cubicBezTo>
                    <a:pt x="1" y="7"/>
                    <a:pt x="2" y="9"/>
                    <a:pt x="0" y="10"/>
                  </a:cubicBezTo>
                  <a:cubicBezTo>
                    <a:pt x="0" y="13"/>
                    <a:pt x="6" y="10"/>
                    <a:pt x="3" y="11"/>
                  </a:cubicBezTo>
                  <a:cubicBezTo>
                    <a:pt x="1" y="13"/>
                    <a:pt x="1" y="12"/>
                    <a:pt x="1" y="14"/>
                  </a:cubicBezTo>
                  <a:cubicBezTo>
                    <a:pt x="0" y="16"/>
                    <a:pt x="1" y="14"/>
                    <a:pt x="3" y="13"/>
                  </a:cubicBezTo>
                  <a:cubicBezTo>
                    <a:pt x="5" y="11"/>
                    <a:pt x="6" y="12"/>
                    <a:pt x="7" y="10"/>
                  </a:cubicBezTo>
                  <a:cubicBezTo>
                    <a:pt x="9" y="6"/>
                    <a:pt x="9" y="10"/>
                    <a:pt x="10" y="9"/>
                  </a:cubicBezTo>
                  <a:cubicBezTo>
                    <a:pt x="12" y="7"/>
                    <a:pt x="14" y="10"/>
                    <a:pt x="15" y="8"/>
                  </a:cubicBezTo>
                  <a:cubicBezTo>
                    <a:pt x="16" y="6"/>
                    <a:pt x="15" y="7"/>
                    <a:pt x="13" y="6"/>
                  </a:cubicBezTo>
                  <a:cubicBezTo>
                    <a:pt x="10" y="4"/>
                    <a:pt x="10" y="3"/>
                    <a:pt x="10" y="1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7" y="2"/>
                    <a:pt x="6" y="0"/>
                    <a:pt x="5" y="1"/>
                  </a:cubicBezTo>
                  <a:cubicBezTo>
                    <a:pt x="4" y="2"/>
                    <a:pt x="3" y="0"/>
                    <a:pt x="3" y="2"/>
                  </a:cubicBezTo>
                  <a:cubicBezTo>
                    <a:pt x="2" y="3"/>
                    <a:pt x="1" y="2"/>
                    <a:pt x="1" y="3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4" name="Freeform 48"/>
            <p:cNvSpPr>
              <a:spLocks/>
            </p:cNvSpPr>
            <p:nvPr/>
          </p:nvSpPr>
          <p:spPr bwMode="auto">
            <a:xfrm>
              <a:off x="2420938" y="4235450"/>
              <a:ext cx="195262" cy="187325"/>
            </a:xfrm>
            <a:custGeom>
              <a:avLst/>
              <a:gdLst/>
              <a:ahLst/>
              <a:cxnLst>
                <a:cxn ang="0">
                  <a:pos x="20" y="26"/>
                </a:cxn>
                <a:cxn ang="0">
                  <a:pos x="17" y="24"/>
                </a:cxn>
                <a:cxn ang="0">
                  <a:pos x="17" y="25"/>
                </a:cxn>
                <a:cxn ang="0">
                  <a:pos x="16" y="24"/>
                </a:cxn>
                <a:cxn ang="0">
                  <a:pos x="15" y="23"/>
                </a:cxn>
                <a:cxn ang="0">
                  <a:pos x="15" y="22"/>
                </a:cxn>
                <a:cxn ang="0">
                  <a:pos x="17" y="21"/>
                </a:cxn>
                <a:cxn ang="0">
                  <a:pos x="16" y="20"/>
                </a:cxn>
                <a:cxn ang="0">
                  <a:pos x="17" y="19"/>
                </a:cxn>
                <a:cxn ang="0">
                  <a:pos x="15" y="17"/>
                </a:cxn>
                <a:cxn ang="0">
                  <a:pos x="12" y="19"/>
                </a:cxn>
                <a:cxn ang="0">
                  <a:pos x="10" y="20"/>
                </a:cxn>
                <a:cxn ang="0">
                  <a:pos x="9" y="21"/>
                </a:cxn>
                <a:cxn ang="0">
                  <a:pos x="8" y="22"/>
                </a:cxn>
                <a:cxn ang="0">
                  <a:pos x="7" y="23"/>
                </a:cxn>
                <a:cxn ang="0">
                  <a:pos x="7" y="21"/>
                </a:cxn>
                <a:cxn ang="0">
                  <a:pos x="7" y="21"/>
                </a:cxn>
                <a:cxn ang="0">
                  <a:pos x="8" y="20"/>
                </a:cxn>
                <a:cxn ang="0">
                  <a:pos x="7" y="19"/>
                </a:cxn>
                <a:cxn ang="0">
                  <a:pos x="8" y="18"/>
                </a:cxn>
                <a:cxn ang="0">
                  <a:pos x="6" y="17"/>
                </a:cxn>
                <a:cxn ang="0">
                  <a:pos x="4" y="15"/>
                </a:cxn>
                <a:cxn ang="0">
                  <a:pos x="3" y="15"/>
                </a:cxn>
                <a:cxn ang="0">
                  <a:pos x="4" y="15"/>
                </a:cxn>
                <a:cxn ang="0">
                  <a:pos x="5" y="13"/>
                </a:cxn>
                <a:cxn ang="0">
                  <a:pos x="2" y="11"/>
                </a:cxn>
                <a:cxn ang="0">
                  <a:pos x="3" y="9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3" y="5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7" y="1"/>
                </a:cxn>
                <a:cxn ang="0">
                  <a:pos x="9" y="2"/>
                </a:cxn>
                <a:cxn ang="0">
                  <a:pos x="11" y="4"/>
                </a:cxn>
                <a:cxn ang="0">
                  <a:pos x="15" y="5"/>
                </a:cxn>
                <a:cxn ang="0">
                  <a:pos x="18" y="2"/>
                </a:cxn>
                <a:cxn ang="0">
                  <a:pos x="21" y="7"/>
                </a:cxn>
                <a:cxn ang="0">
                  <a:pos x="23" y="10"/>
                </a:cxn>
                <a:cxn ang="0">
                  <a:pos x="28" y="12"/>
                </a:cxn>
                <a:cxn ang="0">
                  <a:pos x="24" y="12"/>
                </a:cxn>
                <a:cxn ang="0">
                  <a:pos x="22" y="17"/>
                </a:cxn>
                <a:cxn ang="0">
                  <a:pos x="22" y="20"/>
                </a:cxn>
                <a:cxn ang="0">
                  <a:pos x="21" y="22"/>
                </a:cxn>
                <a:cxn ang="0">
                  <a:pos x="20" y="22"/>
                </a:cxn>
                <a:cxn ang="0">
                  <a:pos x="20" y="26"/>
                </a:cxn>
              </a:cxnLst>
              <a:rect l="0" t="0" r="r" b="b"/>
              <a:pathLst>
                <a:path w="28" h="27">
                  <a:moveTo>
                    <a:pt x="20" y="26"/>
                  </a:moveTo>
                  <a:cubicBezTo>
                    <a:pt x="17" y="27"/>
                    <a:pt x="18" y="25"/>
                    <a:pt x="17" y="24"/>
                  </a:cubicBezTo>
                  <a:cubicBezTo>
                    <a:pt x="17" y="24"/>
                    <a:pt x="17" y="25"/>
                    <a:pt x="17" y="25"/>
                  </a:cubicBezTo>
                  <a:cubicBezTo>
                    <a:pt x="16" y="25"/>
                    <a:pt x="16" y="24"/>
                    <a:pt x="16" y="24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5" y="23"/>
                    <a:pt x="15" y="23"/>
                    <a:pt x="15" y="22"/>
                  </a:cubicBezTo>
                  <a:cubicBezTo>
                    <a:pt x="15" y="22"/>
                    <a:pt x="17" y="22"/>
                    <a:pt x="17" y="21"/>
                  </a:cubicBezTo>
                  <a:cubicBezTo>
                    <a:pt x="17" y="21"/>
                    <a:pt x="16" y="21"/>
                    <a:pt x="16" y="20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9"/>
                    <a:pt x="15" y="17"/>
                    <a:pt x="15" y="17"/>
                  </a:cubicBezTo>
                  <a:cubicBezTo>
                    <a:pt x="14" y="16"/>
                    <a:pt x="12" y="18"/>
                    <a:pt x="12" y="19"/>
                  </a:cubicBezTo>
                  <a:cubicBezTo>
                    <a:pt x="11" y="19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8" y="23"/>
                    <a:pt x="8" y="23"/>
                    <a:pt x="7" y="23"/>
                  </a:cubicBezTo>
                  <a:cubicBezTo>
                    <a:pt x="7" y="22"/>
                    <a:pt x="7" y="22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0"/>
                    <a:pt x="8" y="20"/>
                    <a:pt x="8" y="20"/>
                  </a:cubicBezTo>
                  <a:cubicBezTo>
                    <a:pt x="8" y="20"/>
                    <a:pt x="6" y="19"/>
                    <a:pt x="7" y="19"/>
                  </a:cubicBezTo>
                  <a:cubicBezTo>
                    <a:pt x="7" y="18"/>
                    <a:pt x="8" y="19"/>
                    <a:pt x="8" y="18"/>
                  </a:cubicBezTo>
                  <a:cubicBezTo>
                    <a:pt x="8" y="17"/>
                    <a:pt x="6" y="18"/>
                    <a:pt x="6" y="17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4"/>
                    <a:pt x="4" y="15"/>
                    <a:pt x="4" y="15"/>
                  </a:cubicBezTo>
                  <a:cubicBezTo>
                    <a:pt x="4" y="14"/>
                    <a:pt x="5" y="13"/>
                    <a:pt x="5" y="13"/>
                  </a:cubicBezTo>
                  <a:cubicBezTo>
                    <a:pt x="5" y="13"/>
                    <a:pt x="2" y="11"/>
                    <a:pt x="2" y="11"/>
                  </a:cubicBezTo>
                  <a:cubicBezTo>
                    <a:pt x="1" y="9"/>
                    <a:pt x="3" y="9"/>
                    <a:pt x="3" y="9"/>
                  </a:cubicBezTo>
                  <a:cubicBezTo>
                    <a:pt x="3" y="8"/>
                    <a:pt x="0" y="6"/>
                    <a:pt x="0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1" y="4"/>
                    <a:pt x="3" y="5"/>
                    <a:pt x="3" y="5"/>
                  </a:cubicBezTo>
                  <a:cubicBezTo>
                    <a:pt x="4" y="5"/>
                    <a:pt x="3" y="6"/>
                    <a:pt x="4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7" y="6"/>
                    <a:pt x="7" y="8"/>
                    <a:pt x="8" y="6"/>
                  </a:cubicBezTo>
                  <a:cubicBezTo>
                    <a:pt x="9" y="5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8" y="3"/>
                    <a:pt x="9" y="0"/>
                    <a:pt x="9" y="2"/>
                  </a:cubicBezTo>
                  <a:cubicBezTo>
                    <a:pt x="10" y="4"/>
                    <a:pt x="11" y="2"/>
                    <a:pt x="11" y="4"/>
                  </a:cubicBezTo>
                  <a:cubicBezTo>
                    <a:pt x="12" y="7"/>
                    <a:pt x="15" y="6"/>
                    <a:pt x="15" y="5"/>
                  </a:cubicBezTo>
                  <a:cubicBezTo>
                    <a:pt x="16" y="4"/>
                    <a:pt x="17" y="3"/>
                    <a:pt x="18" y="2"/>
                  </a:cubicBezTo>
                  <a:cubicBezTo>
                    <a:pt x="19" y="2"/>
                    <a:pt x="21" y="6"/>
                    <a:pt x="21" y="7"/>
                  </a:cubicBezTo>
                  <a:cubicBezTo>
                    <a:pt x="22" y="8"/>
                    <a:pt x="23" y="8"/>
                    <a:pt x="23" y="10"/>
                  </a:cubicBezTo>
                  <a:cubicBezTo>
                    <a:pt x="23" y="11"/>
                    <a:pt x="27" y="10"/>
                    <a:pt x="28" y="12"/>
                  </a:cubicBezTo>
                  <a:cubicBezTo>
                    <a:pt x="28" y="14"/>
                    <a:pt x="27" y="11"/>
                    <a:pt x="24" y="12"/>
                  </a:cubicBezTo>
                  <a:cubicBezTo>
                    <a:pt x="22" y="14"/>
                    <a:pt x="24" y="16"/>
                    <a:pt x="22" y="17"/>
                  </a:cubicBezTo>
                  <a:cubicBezTo>
                    <a:pt x="21" y="18"/>
                    <a:pt x="23" y="19"/>
                    <a:pt x="22" y="20"/>
                  </a:cubicBezTo>
                  <a:cubicBezTo>
                    <a:pt x="21" y="20"/>
                    <a:pt x="22" y="21"/>
                    <a:pt x="21" y="22"/>
                  </a:cubicBezTo>
                  <a:cubicBezTo>
                    <a:pt x="21" y="22"/>
                    <a:pt x="21" y="18"/>
                    <a:pt x="20" y="22"/>
                  </a:cubicBezTo>
                  <a:cubicBezTo>
                    <a:pt x="19" y="24"/>
                    <a:pt x="19" y="25"/>
                    <a:pt x="20" y="26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5" name="Freeform 49"/>
            <p:cNvSpPr>
              <a:spLocks/>
            </p:cNvSpPr>
            <p:nvPr/>
          </p:nvSpPr>
          <p:spPr bwMode="auto">
            <a:xfrm>
              <a:off x="2408238" y="4346575"/>
              <a:ext cx="55562" cy="476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6" y="3"/>
                </a:cxn>
                <a:cxn ang="0">
                  <a:pos x="7" y="4"/>
                </a:cxn>
                <a:cxn ang="0">
                  <a:pos x="8" y="7"/>
                </a:cxn>
                <a:cxn ang="0">
                  <a:pos x="6" y="7"/>
                </a:cxn>
                <a:cxn ang="0">
                  <a:pos x="0" y="1"/>
                </a:cxn>
              </a:cxnLst>
              <a:rect l="0" t="0" r="r" b="b"/>
              <a:pathLst>
                <a:path w="8" h="7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2" y="2"/>
                    <a:pt x="3" y="2"/>
                  </a:cubicBezTo>
                  <a:cubicBezTo>
                    <a:pt x="4" y="1"/>
                    <a:pt x="3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5" y="3"/>
                    <a:pt x="6" y="3"/>
                  </a:cubicBezTo>
                  <a:cubicBezTo>
                    <a:pt x="6" y="3"/>
                    <a:pt x="7" y="4"/>
                    <a:pt x="7" y="4"/>
                  </a:cubicBezTo>
                  <a:cubicBezTo>
                    <a:pt x="7" y="5"/>
                    <a:pt x="7" y="6"/>
                    <a:pt x="8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3" y="6"/>
                    <a:pt x="2" y="3"/>
                    <a:pt x="0" y="1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6" name="Freeform 50"/>
            <p:cNvSpPr>
              <a:spLocks/>
            </p:cNvSpPr>
            <p:nvPr/>
          </p:nvSpPr>
          <p:spPr bwMode="auto">
            <a:xfrm>
              <a:off x="2359025" y="4270375"/>
              <a:ext cx="117475" cy="123825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7" y="15"/>
                </a:cxn>
                <a:cxn ang="0">
                  <a:pos x="16" y="14"/>
                </a:cxn>
                <a:cxn ang="0">
                  <a:pos x="17" y="13"/>
                </a:cxn>
                <a:cxn ang="0">
                  <a:pos x="15" y="12"/>
                </a:cxn>
                <a:cxn ang="0">
                  <a:pos x="13" y="10"/>
                </a:cxn>
                <a:cxn ang="0">
                  <a:pos x="12" y="10"/>
                </a:cxn>
                <a:cxn ang="0">
                  <a:pos x="13" y="10"/>
                </a:cxn>
                <a:cxn ang="0">
                  <a:pos x="14" y="8"/>
                </a:cxn>
                <a:cxn ang="0">
                  <a:pos x="11" y="6"/>
                </a:cxn>
                <a:cxn ang="0">
                  <a:pos x="12" y="4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5"/>
                </a:cxn>
                <a:cxn ang="0">
                  <a:pos x="1" y="7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6" y="10"/>
                </a:cxn>
                <a:cxn ang="0">
                  <a:pos x="7" y="12"/>
                </a:cxn>
                <a:cxn ang="0">
                  <a:pos x="9" y="11"/>
                </a:cxn>
                <a:cxn ang="0">
                  <a:pos x="10" y="13"/>
                </a:cxn>
                <a:cxn ang="0">
                  <a:pos x="11" y="13"/>
                </a:cxn>
                <a:cxn ang="0">
                  <a:pos x="12" y="13"/>
                </a:cxn>
                <a:cxn ang="0">
                  <a:pos x="13" y="14"/>
                </a:cxn>
                <a:cxn ang="0">
                  <a:pos x="14" y="15"/>
                </a:cxn>
                <a:cxn ang="0">
                  <a:pos x="15" y="18"/>
                </a:cxn>
                <a:cxn ang="0">
                  <a:pos x="16" y="17"/>
                </a:cxn>
                <a:cxn ang="0">
                  <a:pos x="16" y="18"/>
                </a:cxn>
              </a:cxnLst>
              <a:rect l="0" t="0" r="r" b="b"/>
              <a:pathLst>
                <a:path w="17" h="18">
                  <a:moveTo>
                    <a:pt x="16" y="18"/>
                  </a:moveTo>
                  <a:cubicBezTo>
                    <a:pt x="16" y="17"/>
                    <a:pt x="16" y="17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7" y="15"/>
                    <a:pt x="17" y="15"/>
                  </a:cubicBezTo>
                  <a:cubicBezTo>
                    <a:pt x="17" y="15"/>
                    <a:pt x="15" y="14"/>
                    <a:pt x="16" y="14"/>
                  </a:cubicBezTo>
                  <a:cubicBezTo>
                    <a:pt x="16" y="13"/>
                    <a:pt x="17" y="14"/>
                    <a:pt x="17" y="13"/>
                  </a:cubicBezTo>
                  <a:cubicBezTo>
                    <a:pt x="17" y="12"/>
                    <a:pt x="15" y="13"/>
                    <a:pt x="15" y="12"/>
                  </a:cubicBezTo>
                  <a:cubicBezTo>
                    <a:pt x="14" y="12"/>
                    <a:pt x="13" y="11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9"/>
                    <a:pt x="13" y="10"/>
                    <a:pt x="13" y="10"/>
                  </a:cubicBezTo>
                  <a:cubicBezTo>
                    <a:pt x="13" y="9"/>
                    <a:pt x="14" y="8"/>
                    <a:pt x="14" y="8"/>
                  </a:cubicBezTo>
                  <a:cubicBezTo>
                    <a:pt x="14" y="8"/>
                    <a:pt x="11" y="6"/>
                    <a:pt x="11" y="6"/>
                  </a:cubicBezTo>
                  <a:cubicBezTo>
                    <a:pt x="10" y="4"/>
                    <a:pt x="12" y="4"/>
                    <a:pt x="12" y="4"/>
                  </a:cubicBezTo>
                  <a:cubicBezTo>
                    <a:pt x="12" y="3"/>
                    <a:pt x="9" y="1"/>
                    <a:pt x="9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1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2"/>
                  </a:cubicBezTo>
                  <a:cubicBezTo>
                    <a:pt x="1" y="3"/>
                    <a:pt x="2" y="4"/>
                    <a:pt x="2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3" y="10"/>
                    <a:pt x="5" y="9"/>
                    <a:pt x="6" y="10"/>
                  </a:cubicBezTo>
                  <a:cubicBezTo>
                    <a:pt x="7" y="11"/>
                    <a:pt x="7" y="11"/>
                    <a:pt x="7" y="12"/>
                  </a:cubicBezTo>
                  <a:cubicBezTo>
                    <a:pt x="8" y="12"/>
                    <a:pt x="8" y="11"/>
                    <a:pt x="9" y="11"/>
                  </a:cubicBezTo>
                  <a:cubicBezTo>
                    <a:pt x="10" y="12"/>
                    <a:pt x="9" y="13"/>
                    <a:pt x="10" y="13"/>
                  </a:cubicBezTo>
                  <a:cubicBezTo>
                    <a:pt x="11" y="12"/>
                    <a:pt x="10" y="13"/>
                    <a:pt x="11" y="13"/>
                  </a:cubicBezTo>
                  <a:cubicBezTo>
                    <a:pt x="11" y="13"/>
                    <a:pt x="12" y="13"/>
                    <a:pt x="12" y="13"/>
                  </a:cubicBezTo>
                  <a:cubicBezTo>
                    <a:pt x="13" y="13"/>
                    <a:pt x="12" y="14"/>
                    <a:pt x="13" y="14"/>
                  </a:cubicBezTo>
                  <a:cubicBezTo>
                    <a:pt x="13" y="14"/>
                    <a:pt x="14" y="15"/>
                    <a:pt x="14" y="15"/>
                  </a:cubicBezTo>
                  <a:cubicBezTo>
                    <a:pt x="14" y="16"/>
                    <a:pt x="14" y="17"/>
                    <a:pt x="15" y="18"/>
                  </a:cubicBezTo>
                  <a:cubicBezTo>
                    <a:pt x="15" y="18"/>
                    <a:pt x="15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7" name="Freeform 51"/>
            <p:cNvSpPr>
              <a:spLocks/>
            </p:cNvSpPr>
            <p:nvPr/>
          </p:nvSpPr>
          <p:spPr bwMode="auto">
            <a:xfrm>
              <a:off x="2233613" y="4159250"/>
              <a:ext cx="250825" cy="131763"/>
            </a:xfrm>
            <a:custGeom>
              <a:avLst/>
              <a:gdLst/>
              <a:ahLst/>
              <a:cxnLst>
                <a:cxn ang="0">
                  <a:pos x="19" y="18"/>
                </a:cxn>
                <a:cxn ang="0">
                  <a:pos x="22" y="17"/>
                </a:cxn>
                <a:cxn ang="0">
                  <a:pos x="23" y="17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3" y="17"/>
                </a:cxn>
                <a:cxn ang="0">
                  <a:pos x="35" y="17"/>
                </a:cxn>
                <a:cxn ang="0">
                  <a:pos x="33" y="15"/>
                </a:cxn>
                <a:cxn ang="0">
                  <a:pos x="33" y="14"/>
                </a:cxn>
                <a:cxn ang="0">
                  <a:pos x="34" y="12"/>
                </a:cxn>
                <a:cxn ang="0">
                  <a:pos x="30" y="10"/>
                </a:cxn>
                <a:cxn ang="0">
                  <a:pos x="30" y="7"/>
                </a:cxn>
                <a:cxn ang="0">
                  <a:pos x="27" y="6"/>
                </a:cxn>
                <a:cxn ang="0">
                  <a:pos x="24" y="6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5" y="3"/>
                </a:cxn>
                <a:cxn ang="0">
                  <a:pos x="11" y="2"/>
                </a:cxn>
                <a:cxn ang="0">
                  <a:pos x="7" y="2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6" y="5"/>
                </a:cxn>
                <a:cxn ang="0">
                  <a:pos x="9" y="9"/>
                </a:cxn>
                <a:cxn ang="0">
                  <a:pos x="8" y="15"/>
                </a:cxn>
                <a:cxn ang="0">
                  <a:pos x="11" y="15"/>
                </a:cxn>
                <a:cxn ang="0">
                  <a:pos x="13" y="15"/>
                </a:cxn>
                <a:cxn ang="0">
                  <a:pos x="14" y="14"/>
                </a:cxn>
                <a:cxn ang="0">
                  <a:pos x="17" y="16"/>
                </a:cxn>
                <a:cxn ang="0">
                  <a:pos x="17" y="16"/>
                </a:cxn>
                <a:cxn ang="0">
                  <a:pos x="17" y="17"/>
                </a:cxn>
                <a:cxn ang="0">
                  <a:pos x="19" y="17"/>
                </a:cxn>
                <a:cxn ang="0">
                  <a:pos x="19" y="18"/>
                </a:cxn>
              </a:cxnLst>
              <a:rect l="0" t="0" r="r" b="b"/>
              <a:pathLst>
                <a:path w="36" h="19">
                  <a:moveTo>
                    <a:pt x="19" y="18"/>
                  </a:moveTo>
                  <a:cubicBezTo>
                    <a:pt x="20" y="18"/>
                    <a:pt x="21" y="17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6" y="17"/>
                    <a:pt x="26" y="17"/>
                  </a:cubicBezTo>
                  <a:cubicBezTo>
                    <a:pt x="26" y="17"/>
                    <a:pt x="26" y="16"/>
                    <a:pt x="27" y="16"/>
                  </a:cubicBezTo>
                  <a:cubicBezTo>
                    <a:pt x="27" y="16"/>
                    <a:pt x="28" y="15"/>
                    <a:pt x="28" y="15"/>
                  </a:cubicBezTo>
                  <a:cubicBezTo>
                    <a:pt x="28" y="15"/>
                    <a:pt x="30" y="16"/>
                    <a:pt x="30" y="16"/>
                  </a:cubicBezTo>
                  <a:cubicBezTo>
                    <a:pt x="31" y="16"/>
                    <a:pt x="30" y="17"/>
                    <a:pt x="31" y="17"/>
                  </a:cubicBezTo>
                  <a:cubicBezTo>
                    <a:pt x="32" y="17"/>
                    <a:pt x="32" y="17"/>
                    <a:pt x="33" y="17"/>
                  </a:cubicBezTo>
                  <a:cubicBezTo>
                    <a:pt x="34" y="17"/>
                    <a:pt x="34" y="19"/>
                    <a:pt x="35" y="17"/>
                  </a:cubicBezTo>
                  <a:cubicBezTo>
                    <a:pt x="36" y="16"/>
                    <a:pt x="33" y="15"/>
                    <a:pt x="33" y="15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4" y="12"/>
                    <a:pt x="34" y="12"/>
                  </a:cubicBezTo>
                  <a:cubicBezTo>
                    <a:pt x="31" y="11"/>
                    <a:pt x="31" y="11"/>
                    <a:pt x="30" y="10"/>
                  </a:cubicBezTo>
                  <a:cubicBezTo>
                    <a:pt x="29" y="9"/>
                    <a:pt x="32" y="7"/>
                    <a:pt x="30" y="7"/>
                  </a:cubicBezTo>
                  <a:cubicBezTo>
                    <a:pt x="28" y="7"/>
                    <a:pt x="28" y="6"/>
                    <a:pt x="27" y="6"/>
                  </a:cubicBezTo>
                  <a:cubicBezTo>
                    <a:pt x="26" y="5"/>
                    <a:pt x="26" y="7"/>
                    <a:pt x="24" y="6"/>
                  </a:cubicBezTo>
                  <a:cubicBezTo>
                    <a:pt x="23" y="5"/>
                    <a:pt x="22" y="8"/>
                    <a:pt x="20" y="7"/>
                  </a:cubicBezTo>
                  <a:cubicBezTo>
                    <a:pt x="19" y="6"/>
                    <a:pt x="22" y="6"/>
                    <a:pt x="19" y="5"/>
                  </a:cubicBezTo>
                  <a:cubicBezTo>
                    <a:pt x="16" y="4"/>
                    <a:pt x="16" y="3"/>
                    <a:pt x="15" y="3"/>
                  </a:cubicBezTo>
                  <a:cubicBezTo>
                    <a:pt x="14" y="3"/>
                    <a:pt x="13" y="1"/>
                    <a:pt x="11" y="2"/>
                  </a:cubicBezTo>
                  <a:cubicBezTo>
                    <a:pt x="8" y="4"/>
                    <a:pt x="9" y="2"/>
                    <a:pt x="7" y="2"/>
                  </a:cubicBezTo>
                  <a:cubicBezTo>
                    <a:pt x="5" y="2"/>
                    <a:pt x="5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4" y="4"/>
                    <a:pt x="5" y="3"/>
                    <a:pt x="6" y="5"/>
                  </a:cubicBezTo>
                  <a:cubicBezTo>
                    <a:pt x="7" y="7"/>
                    <a:pt x="8" y="4"/>
                    <a:pt x="9" y="9"/>
                  </a:cubicBezTo>
                  <a:cubicBezTo>
                    <a:pt x="10" y="14"/>
                    <a:pt x="9" y="14"/>
                    <a:pt x="8" y="15"/>
                  </a:cubicBezTo>
                  <a:cubicBezTo>
                    <a:pt x="10" y="16"/>
                    <a:pt x="9" y="15"/>
                    <a:pt x="11" y="15"/>
                  </a:cubicBezTo>
                  <a:cubicBezTo>
                    <a:pt x="11" y="15"/>
                    <a:pt x="13" y="16"/>
                    <a:pt x="13" y="15"/>
                  </a:cubicBezTo>
                  <a:cubicBezTo>
                    <a:pt x="13" y="15"/>
                    <a:pt x="14" y="14"/>
                    <a:pt x="14" y="14"/>
                  </a:cubicBezTo>
                  <a:cubicBezTo>
                    <a:pt x="14" y="14"/>
                    <a:pt x="15" y="14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8"/>
                    <a:pt x="18" y="17"/>
                    <a:pt x="19" y="17"/>
                  </a:cubicBezTo>
                  <a:cubicBezTo>
                    <a:pt x="19" y="17"/>
                    <a:pt x="19" y="18"/>
                    <a:pt x="19" y="18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8" name="Freeform 52"/>
            <p:cNvSpPr>
              <a:spLocks/>
            </p:cNvSpPr>
            <p:nvPr/>
          </p:nvSpPr>
          <p:spPr bwMode="auto">
            <a:xfrm>
              <a:off x="2455863" y="3513138"/>
              <a:ext cx="1493837" cy="798512"/>
            </a:xfrm>
            <a:custGeom>
              <a:avLst/>
              <a:gdLst/>
              <a:ahLst/>
              <a:cxnLst>
                <a:cxn ang="0">
                  <a:pos x="129" y="103"/>
                </a:cxn>
                <a:cxn ang="0">
                  <a:pos x="127" y="104"/>
                </a:cxn>
                <a:cxn ang="0">
                  <a:pos x="121" y="108"/>
                </a:cxn>
                <a:cxn ang="0">
                  <a:pos x="117" y="113"/>
                </a:cxn>
                <a:cxn ang="0">
                  <a:pos x="114" y="113"/>
                </a:cxn>
                <a:cxn ang="0">
                  <a:pos x="114" y="111"/>
                </a:cxn>
                <a:cxn ang="0">
                  <a:pos x="107" y="108"/>
                </a:cxn>
                <a:cxn ang="0">
                  <a:pos x="104" y="104"/>
                </a:cxn>
                <a:cxn ang="0">
                  <a:pos x="104" y="98"/>
                </a:cxn>
                <a:cxn ang="0">
                  <a:pos x="97" y="92"/>
                </a:cxn>
                <a:cxn ang="0">
                  <a:pos x="81" y="92"/>
                </a:cxn>
                <a:cxn ang="0">
                  <a:pos x="79" y="87"/>
                </a:cxn>
                <a:cxn ang="0">
                  <a:pos x="80" y="80"/>
                </a:cxn>
                <a:cxn ang="0">
                  <a:pos x="80" y="73"/>
                </a:cxn>
                <a:cxn ang="0">
                  <a:pos x="79" y="70"/>
                </a:cxn>
                <a:cxn ang="0">
                  <a:pos x="73" y="70"/>
                </a:cxn>
                <a:cxn ang="0">
                  <a:pos x="70" y="73"/>
                </a:cxn>
                <a:cxn ang="0">
                  <a:pos x="65" y="78"/>
                </a:cxn>
                <a:cxn ang="0">
                  <a:pos x="52" y="85"/>
                </a:cxn>
                <a:cxn ang="0">
                  <a:pos x="49" y="109"/>
                </a:cxn>
                <a:cxn ang="0">
                  <a:pos x="41" y="102"/>
                </a:cxn>
                <a:cxn ang="0">
                  <a:pos x="33" y="106"/>
                </a:cxn>
                <a:cxn ang="0">
                  <a:pos x="30" y="97"/>
                </a:cxn>
                <a:cxn ang="0">
                  <a:pos x="24" y="88"/>
                </a:cxn>
                <a:cxn ang="0">
                  <a:pos x="28" y="86"/>
                </a:cxn>
                <a:cxn ang="0">
                  <a:pos x="28" y="80"/>
                </a:cxn>
                <a:cxn ang="0">
                  <a:pos x="36" y="79"/>
                </a:cxn>
                <a:cxn ang="0">
                  <a:pos x="37" y="69"/>
                </a:cxn>
                <a:cxn ang="0">
                  <a:pos x="29" y="68"/>
                </a:cxn>
                <a:cxn ang="0">
                  <a:pos x="16" y="72"/>
                </a:cxn>
                <a:cxn ang="0">
                  <a:pos x="15" y="72"/>
                </a:cxn>
                <a:cxn ang="0">
                  <a:pos x="7" y="62"/>
                </a:cxn>
                <a:cxn ang="0">
                  <a:pos x="4" y="49"/>
                </a:cxn>
                <a:cxn ang="0">
                  <a:pos x="14" y="42"/>
                </a:cxn>
                <a:cxn ang="0">
                  <a:pos x="30" y="32"/>
                </a:cxn>
                <a:cxn ang="0">
                  <a:pos x="52" y="40"/>
                </a:cxn>
                <a:cxn ang="0">
                  <a:pos x="67" y="39"/>
                </a:cxn>
                <a:cxn ang="0">
                  <a:pos x="78" y="33"/>
                </a:cxn>
                <a:cxn ang="0">
                  <a:pos x="82" y="20"/>
                </a:cxn>
                <a:cxn ang="0">
                  <a:pos x="112" y="6"/>
                </a:cxn>
                <a:cxn ang="0">
                  <a:pos x="130" y="7"/>
                </a:cxn>
                <a:cxn ang="0">
                  <a:pos x="143" y="15"/>
                </a:cxn>
                <a:cxn ang="0">
                  <a:pos x="159" y="13"/>
                </a:cxn>
                <a:cxn ang="0">
                  <a:pos x="183" y="36"/>
                </a:cxn>
                <a:cxn ang="0">
                  <a:pos x="210" y="47"/>
                </a:cxn>
                <a:cxn ang="0">
                  <a:pos x="210" y="56"/>
                </a:cxn>
                <a:cxn ang="0">
                  <a:pos x="203" y="68"/>
                </a:cxn>
                <a:cxn ang="0">
                  <a:pos x="192" y="67"/>
                </a:cxn>
                <a:cxn ang="0">
                  <a:pos x="191" y="80"/>
                </a:cxn>
                <a:cxn ang="0">
                  <a:pos x="178" y="82"/>
                </a:cxn>
                <a:cxn ang="0">
                  <a:pos x="180" y="96"/>
                </a:cxn>
                <a:cxn ang="0">
                  <a:pos x="178" y="103"/>
                </a:cxn>
                <a:cxn ang="0">
                  <a:pos x="162" y="98"/>
                </a:cxn>
                <a:cxn ang="0">
                  <a:pos x="145" y="96"/>
                </a:cxn>
                <a:cxn ang="0">
                  <a:pos x="133" y="98"/>
                </a:cxn>
              </a:cxnLst>
              <a:rect l="0" t="0" r="r" b="b"/>
              <a:pathLst>
                <a:path w="215" h="115">
                  <a:moveTo>
                    <a:pt x="130" y="102"/>
                  </a:moveTo>
                  <a:cubicBezTo>
                    <a:pt x="129" y="103"/>
                    <a:pt x="129" y="103"/>
                    <a:pt x="129" y="103"/>
                  </a:cubicBezTo>
                  <a:cubicBezTo>
                    <a:pt x="128" y="103"/>
                    <a:pt x="129" y="104"/>
                    <a:pt x="128" y="104"/>
                  </a:cubicBezTo>
                  <a:cubicBezTo>
                    <a:pt x="127" y="104"/>
                    <a:pt x="128" y="103"/>
                    <a:pt x="127" y="104"/>
                  </a:cubicBezTo>
                  <a:cubicBezTo>
                    <a:pt x="125" y="105"/>
                    <a:pt x="124" y="106"/>
                    <a:pt x="123" y="107"/>
                  </a:cubicBezTo>
                  <a:cubicBezTo>
                    <a:pt x="122" y="108"/>
                    <a:pt x="122" y="108"/>
                    <a:pt x="121" y="108"/>
                  </a:cubicBezTo>
                  <a:cubicBezTo>
                    <a:pt x="119" y="109"/>
                    <a:pt x="120" y="110"/>
                    <a:pt x="119" y="110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8" y="114"/>
                    <a:pt x="117" y="115"/>
                    <a:pt x="116" y="114"/>
                  </a:cubicBezTo>
                  <a:cubicBezTo>
                    <a:pt x="116" y="114"/>
                    <a:pt x="114" y="113"/>
                    <a:pt x="114" y="113"/>
                  </a:cubicBezTo>
                  <a:cubicBezTo>
                    <a:pt x="114" y="113"/>
                    <a:pt x="115" y="111"/>
                    <a:pt x="115" y="111"/>
                  </a:cubicBezTo>
                  <a:cubicBezTo>
                    <a:pt x="115" y="111"/>
                    <a:pt x="115" y="112"/>
                    <a:pt x="114" y="111"/>
                  </a:cubicBezTo>
                  <a:cubicBezTo>
                    <a:pt x="114" y="110"/>
                    <a:pt x="114" y="110"/>
                    <a:pt x="110" y="110"/>
                  </a:cubicBezTo>
                  <a:cubicBezTo>
                    <a:pt x="107" y="111"/>
                    <a:pt x="107" y="110"/>
                    <a:pt x="107" y="108"/>
                  </a:cubicBezTo>
                  <a:cubicBezTo>
                    <a:pt x="107" y="106"/>
                    <a:pt x="107" y="104"/>
                    <a:pt x="106" y="104"/>
                  </a:cubicBezTo>
                  <a:cubicBezTo>
                    <a:pt x="106" y="104"/>
                    <a:pt x="104" y="104"/>
                    <a:pt x="104" y="104"/>
                  </a:cubicBezTo>
                  <a:cubicBezTo>
                    <a:pt x="104" y="104"/>
                    <a:pt x="104" y="103"/>
                    <a:pt x="104" y="101"/>
                  </a:cubicBezTo>
                  <a:cubicBezTo>
                    <a:pt x="105" y="98"/>
                    <a:pt x="105" y="96"/>
                    <a:pt x="104" y="98"/>
                  </a:cubicBezTo>
                  <a:cubicBezTo>
                    <a:pt x="102" y="99"/>
                    <a:pt x="103" y="95"/>
                    <a:pt x="101" y="94"/>
                  </a:cubicBezTo>
                  <a:cubicBezTo>
                    <a:pt x="99" y="93"/>
                    <a:pt x="99" y="91"/>
                    <a:pt x="97" y="92"/>
                  </a:cubicBezTo>
                  <a:cubicBezTo>
                    <a:pt x="94" y="94"/>
                    <a:pt x="92" y="92"/>
                    <a:pt x="87" y="93"/>
                  </a:cubicBezTo>
                  <a:cubicBezTo>
                    <a:pt x="83" y="94"/>
                    <a:pt x="83" y="94"/>
                    <a:pt x="81" y="92"/>
                  </a:cubicBezTo>
                  <a:cubicBezTo>
                    <a:pt x="80" y="90"/>
                    <a:pt x="79" y="89"/>
                    <a:pt x="79" y="88"/>
                  </a:cubicBezTo>
                  <a:cubicBezTo>
                    <a:pt x="78" y="88"/>
                    <a:pt x="79" y="87"/>
                    <a:pt x="79" y="87"/>
                  </a:cubicBezTo>
                  <a:cubicBezTo>
                    <a:pt x="78" y="84"/>
                    <a:pt x="79" y="87"/>
                    <a:pt x="83" y="82"/>
                  </a:cubicBezTo>
                  <a:cubicBezTo>
                    <a:pt x="82" y="79"/>
                    <a:pt x="80" y="83"/>
                    <a:pt x="80" y="80"/>
                  </a:cubicBezTo>
                  <a:cubicBezTo>
                    <a:pt x="80" y="77"/>
                    <a:pt x="79" y="78"/>
                    <a:pt x="78" y="75"/>
                  </a:cubicBezTo>
                  <a:cubicBezTo>
                    <a:pt x="77" y="72"/>
                    <a:pt x="80" y="75"/>
                    <a:pt x="80" y="73"/>
                  </a:cubicBezTo>
                  <a:cubicBezTo>
                    <a:pt x="80" y="71"/>
                    <a:pt x="81" y="73"/>
                    <a:pt x="81" y="69"/>
                  </a:cubicBezTo>
                  <a:cubicBezTo>
                    <a:pt x="81" y="68"/>
                    <a:pt x="79" y="69"/>
                    <a:pt x="79" y="70"/>
                  </a:cubicBezTo>
                  <a:cubicBezTo>
                    <a:pt x="78" y="72"/>
                    <a:pt x="76" y="72"/>
                    <a:pt x="77" y="70"/>
                  </a:cubicBezTo>
                  <a:cubicBezTo>
                    <a:pt x="78" y="68"/>
                    <a:pt x="76" y="69"/>
                    <a:pt x="73" y="70"/>
                  </a:cubicBezTo>
                  <a:cubicBezTo>
                    <a:pt x="70" y="72"/>
                    <a:pt x="74" y="71"/>
                    <a:pt x="73" y="73"/>
                  </a:cubicBezTo>
                  <a:cubicBezTo>
                    <a:pt x="72" y="75"/>
                    <a:pt x="71" y="72"/>
                    <a:pt x="70" y="73"/>
                  </a:cubicBezTo>
                  <a:cubicBezTo>
                    <a:pt x="69" y="73"/>
                    <a:pt x="71" y="74"/>
                    <a:pt x="70" y="75"/>
                  </a:cubicBezTo>
                  <a:cubicBezTo>
                    <a:pt x="68" y="76"/>
                    <a:pt x="67" y="73"/>
                    <a:pt x="65" y="78"/>
                  </a:cubicBezTo>
                  <a:cubicBezTo>
                    <a:pt x="64" y="78"/>
                    <a:pt x="55" y="81"/>
                    <a:pt x="53" y="82"/>
                  </a:cubicBezTo>
                  <a:cubicBezTo>
                    <a:pt x="51" y="82"/>
                    <a:pt x="52" y="82"/>
                    <a:pt x="52" y="85"/>
                  </a:cubicBezTo>
                  <a:cubicBezTo>
                    <a:pt x="52" y="87"/>
                    <a:pt x="52" y="109"/>
                    <a:pt x="52" y="109"/>
                  </a:cubicBezTo>
                  <a:cubicBezTo>
                    <a:pt x="50" y="109"/>
                    <a:pt x="49" y="110"/>
                    <a:pt x="49" y="109"/>
                  </a:cubicBezTo>
                  <a:cubicBezTo>
                    <a:pt x="46" y="105"/>
                    <a:pt x="47" y="105"/>
                    <a:pt x="45" y="104"/>
                  </a:cubicBezTo>
                  <a:cubicBezTo>
                    <a:pt x="44" y="103"/>
                    <a:pt x="43" y="101"/>
                    <a:pt x="41" y="102"/>
                  </a:cubicBezTo>
                  <a:cubicBezTo>
                    <a:pt x="39" y="102"/>
                    <a:pt x="37" y="103"/>
                    <a:pt x="36" y="104"/>
                  </a:cubicBezTo>
                  <a:cubicBezTo>
                    <a:pt x="34" y="105"/>
                    <a:pt x="33" y="106"/>
                    <a:pt x="33" y="106"/>
                  </a:cubicBezTo>
                  <a:cubicBezTo>
                    <a:pt x="32" y="101"/>
                    <a:pt x="37" y="101"/>
                    <a:pt x="34" y="99"/>
                  </a:cubicBezTo>
                  <a:cubicBezTo>
                    <a:pt x="32" y="96"/>
                    <a:pt x="31" y="99"/>
                    <a:pt x="30" y="97"/>
                  </a:cubicBezTo>
                  <a:cubicBezTo>
                    <a:pt x="29" y="95"/>
                    <a:pt x="27" y="97"/>
                    <a:pt x="27" y="95"/>
                  </a:cubicBezTo>
                  <a:cubicBezTo>
                    <a:pt x="27" y="95"/>
                    <a:pt x="26" y="88"/>
                    <a:pt x="24" y="88"/>
                  </a:cubicBezTo>
                  <a:cubicBezTo>
                    <a:pt x="21" y="88"/>
                    <a:pt x="20" y="86"/>
                    <a:pt x="23" y="85"/>
                  </a:cubicBezTo>
                  <a:cubicBezTo>
                    <a:pt x="27" y="85"/>
                    <a:pt x="24" y="87"/>
                    <a:pt x="28" y="86"/>
                  </a:cubicBezTo>
                  <a:cubicBezTo>
                    <a:pt x="31" y="86"/>
                    <a:pt x="23" y="83"/>
                    <a:pt x="26" y="82"/>
                  </a:cubicBezTo>
                  <a:cubicBezTo>
                    <a:pt x="29" y="81"/>
                    <a:pt x="26" y="81"/>
                    <a:pt x="28" y="80"/>
                  </a:cubicBezTo>
                  <a:cubicBezTo>
                    <a:pt x="30" y="78"/>
                    <a:pt x="29" y="80"/>
                    <a:pt x="32" y="80"/>
                  </a:cubicBezTo>
                  <a:cubicBezTo>
                    <a:pt x="34" y="79"/>
                    <a:pt x="39" y="81"/>
                    <a:pt x="36" y="79"/>
                  </a:cubicBezTo>
                  <a:cubicBezTo>
                    <a:pt x="34" y="77"/>
                    <a:pt x="38" y="74"/>
                    <a:pt x="37" y="72"/>
                  </a:cubicBezTo>
                  <a:cubicBezTo>
                    <a:pt x="36" y="71"/>
                    <a:pt x="37" y="70"/>
                    <a:pt x="37" y="69"/>
                  </a:cubicBezTo>
                  <a:cubicBezTo>
                    <a:pt x="36" y="68"/>
                    <a:pt x="34" y="67"/>
                    <a:pt x="33" y="68"/>
                  </a:cubicBezTo>
                  <a:cubicBezTo>
                    <a:pt x="32" y="70"/>
                    <a:pt x="32" y="69"/>
                    <a:pt x="29" y="68"/>
                  </a:cubicBezTo>
                  <a:cubicBezTo>
                    <a:pt x="27" y="66"/>
                    <a:pt x="25" y="67"/>
                    <a:pt x="21" y="70"/>
                  </a:cubicBezTo>
                  <a:cubicBezTo>
                    <a:pt x="18" y="73"/>
                    <a:pt x="18" y="70"/>
                    <a:pt x="16" y="72"/>
                  </a:cubicBezTo>
                  <a:cubicBezTo>
                    <a:pt x="15" y="75"/>
                    <a:pt x="14" y="74"/>
                    <a:pt x="14" y="75"/>
                  </a:cubicBezTo>
                  <a:cubicBezTo>
                    <a:pt x="14" y="74"/>
                    <a:pt x="14" y="75"/>
                    <a:pt x="15" y="72"/>
                  </a:cubicBezTo>
                  <a:cubicBezTo>
                    <a:pt x="10" y="69"/>
                    <a:pt x="18" y="71"/>
                    <a:pt x="13" y="66"/>
                  </a:cubicBezTo>
                  <a:cubicBezTo>
                    <a:pt x="9" y="61"/>
                    <a:pt x="9" y="61"/>
                    <a:pt x="7" y="62"/>
                  </a:cubicBezTo>
                  <a:cubicBezTo>
                    <a:pt x="5" y="62"/>
                    <a:pt x="7" y="59"/>
                    <a:pt x="4" y="57"/>
                  </a:cubicBezTo>
                  <a:cubicBezTo>
                    <a:pt x="0" y="56"/>
                    <a:pt x="6" y="52"/>
                    <a:pt x="4" y="49"/>
                  </a:cubicBezTo>
                  <a:cubicBezTo>
                    <a:pt x="2" y="47"/>
                    <a:pt x="7" y="40"/>
                    <a:pt x="9" y="42"/>
                  </a:cubicBezTo>
                  <a:cubicBezTo>
                    <a:pt x="13" y="48"/>
                    <a:pt x="14" y="46"/>
                    <a:pt x="14" y="42"/>
                  </a:cubicBezTo>
                  <a:cubicBezTo>
                    <a:pt x="14" y="38"/>
                    <a:pt x="21" y="36"/>
                    <a:pt x="24" y="33"/>
                  </a:cubicBezTo>
                  <a:cubicBezTo>
                    <a:pt x="26" y="29"/>
                    <a:pt x="27" y="35"/>
                    <a:pt x="30" y="32"/>
                  </a:cubicBezTo>
                  <a:cubicBezTo>
                    <a:pt x="34" y="30"/>
                    <a:pt x="33" y="33"/>
                    <a:pt x="38" y="34"/>
                  </a:cubicBezTo>
                  <a:cubicBezTo>
                    <a:pt x="43" y="34"/>
                    <a:pt x="48" y="43"/>
                    <a:pt x="52" y="40"/>
                  </a:cubicBezTo>
                  <a:cubicBezTo>
                    <a:pt x="54" y="37"/>
                    <a:pt x="55" y="35"/>
                    <a:pt x="58" y="37"/>
                  </a:cubicBezTo>
                  <a:cubicBezTo>
                    <a:pt x="61" y="39"/>
                    <a:pt x="61" y="34"/>
                    <a:pt x="67" y="39"/>
                  </a:cubicBezTo>
                  <a:cubicBezTo>
                    <a:pt x="73" y="43"/>
                    <a:pt x="70" y="36"/>
                    <a:pt x="74" y="39"/>
                  </a:cubicBezTo>
                  <a:cubicBezTo>
                    <a:pt x="79" y="42"/>
                    <a:pt x="84" y="35"/>
                    <a:pt x="78" y="33"/>
                  </a:cubicBezTo>
                  <a:cubicBezTo>
                    <a:pt x="67" y="28"/>
                    <a:pt x="81" y="29"/>
                    <a:pt x="77" y="25"/>
                  </a:cubicBezTo>
                  <a:cubicBezTo>
                    <a:pt x="73" y="22"/>
                    <a:pt x="87" y="22"/>
                    <a:pt x="82" y="20"/>
                  </a:cubicBezTo>
                  <a:cubicBezTo>
                    <a:pt x="77" y="18"/>
                    <a:pt x="75" y="13"/>
                    <a:pt x="81" y="13"/>
                  </a:cubicBezTo>
                  <a:cubicBezTo>
                    <a:pt x="87" y="13"/>
                    <a:pt x="107" y="9"/>
                    <a:pt x="112" y="6"/>
                  </a:cubicBezTo>
                  <a:cubicBezTo>
                    <a:pt x="118" y="4"/>
                    <a:pt x="119" y="0"/>
                    <a:pt x="123" y="3"/>
                  </a:cubicBezTo>
                  <a:cubicBezTo>
                    <a:pt x="126" y="5"/>
                    <a:pt x="128" y="0"/>
                    <a:pt x="130" y="7"/>
                  </a:cubicBezTo>
                  <a:cubicBezTo>
                    <a:pt x="132" y="15"/>
                    <a:pt x="135" y="10"/>
                    <a:pt x="139" y="12"/>
                  </a:cubicBezTo>
                  <a:cubicBezTo>
                    <a:pt x="143" y="14"/>
                    <a:pt x="146" y="12"/>
                    <a:pt x="143" y="15"/>
                  </a:cubicBezTo>
                  <a:cubicBezTo>
                    <a:pt x="140" y="18"/>
                    <a:pt x="146" y="18"/>
                    <a:pt x="154" y="13"/>
                  </a:cubicBezTo>
                  <a:cubicBezTo>
                    <a:pt x="162" y="7"/>
                    <a:pt x="161" y="11"/>
                    <a:pt x="159" y="13"/>
                  </a:cubicBezTo>
                  <a:cubicBezTo>
                    <a:pt x="157" y="15"/>
                    <a:pt x="165" y="16"/>
                    <a:pt x="172" y="29"/>
                  </a:cubicBezTo>
                  <a:cubicBezTo>
                    <a:pt x="181" y="48"/>
                    <a:pt x="177" y="31"/>
                    <a:pt x="183" y="36"/>
                  </a:cubicBezTo>
                  <a:cubicBezTo>
                    <a:pt x="190" y="42"/>
                    <a:pt x="193" y="34"/>
                    <a:pt x="199" y="40"/>
                  </a:cubicBezTo>
                  <a:cubicBezTo>
                    <a:pt x="204" y="47"/>
                    <a:pt x="206" y="51"/>
                    <a:pt x="210" y="47"/>
                  </a:cubicBezTo>
                  <a:cubicBezTo>
                    <a:pt x="215" y="44"/>
                    <a:pt x="210" y="48"/>
                    <a:pt x="215" y="52"/>
                  </a:cubicBezTo>
                  <a:cubicBezTo>
                    <a:pt x="209" y="51"/>
                    <a:pt x="215" y="55"/>
                    <a:pt x="210" y="56"/>
                  </a:cubicBezTo>
                  <a:cubicBezTo>
                    <a:pt x="204" y="58"/>
                    <a:pt x="205" y="62"/>
                    <a:pt x="206" y="64"/>
                  </a:cubicBezTo>
                  <a:cubicBezTo>
                    <a:pt x="207" y="66"/>
                    <a:pt x="206" y="67"/>
                    <a:pt x="203" y="68"/>
                  </a:cubicBezTo>
                  <a:cubicBezTo>
                    <a:pt x="201" y="69"/>
                    <a:pt x="202" y="67"/>
                    <a:pt x="199" y="68"/>
                  </a:cubicBezTo>
                  <a:cubicBezTo>
                    <a:pt x="196" y="68"/>
                    <a:pt x="193" y="64"/>
                    <a:pt x="192" y="67"/>
                  </a:cubicBezTo>
                  <a:cubicBezTo>
                    <a:pt x="192" y="69"/>
                    <a:pt x="191" y="75"/>
                    <a:pt x="189" y="77"/>
                  </a:cubicBezTo>
                  <a:cubicBezTo>
                    <a:pt x="188" y="79"/>
                    <a:pt x="191" y="78"/>
                    <a:pt x="191" y="80"/>
                  </a:cubicBezTo>
                  <a:cubicBezTo>
                    <a:pt x="190" y="82"/>
                    <a:pt x="188" y="81"/>
                    <a:pt x="186" y="80"/>
                  </a:cubicBezTo>
                  <a:cubicBezTo>
                    <a:pt x="185" y="80"/>
                    <a:pt x="181" y="81"/>
                    <a:pt x="178" y="82"/>
                  </a:cubicBezTo>
                  <a:cubicBezTo>
                    <a:pt x="173" y="83"/>
                    <a:pt x="180" y="83"/>
                    <a:pt x="179" y="85"/>
                  </a:cubicBezTo>
                  <a:cubicBezTo>
                    <a:pt x="178" y="87"/>
                    <a:pt x="183" y="95"/>
                    <a:pt x="180" y="96"/>
                  </a:cubicBezTo>
                  <a:cubicBezTo>
                    <a:pt x="178" y="97"/>
                    <a:pt x="181" y="98"/>
                    <a:pt x="179" y="98"/>
                  </a:cubicBezTo>
                  <a:cubicBezTo>
                    <a:pt x="177" y="99"/>
                    <a:pt x="179" y="102"/>
                    <a:pt x="178" y="103"/>
                  </a:cubicBezTo>
                  <a:cubicBezTo>
                    <a:pt x="176" y="100"/>
                    <a:pt x="174" y="102"/>
                    <a:pt x="173" y="100"/>
                  </a:cubicBezTo>
                  <a:cubicBezTo>
                    <a:pt x="173" y="98"/>
                    <a:pt x="169" y="98"/>
                    <a:pt x="162" y="98"/>
                  </a:cubicBezTo>
                  <a:cubicBezTo>
                    <a:pt x="154" y="97"/>
                    <a:pt x="154" y="99"/>
                    <a:pt x="152" y="98"/>
                  </a:cubicBezTo>
                  <a:cubicBezTo>
                    <a:pt x="151" y="97"/>
                    <a:pt x="148" y="95"/>
                    <a:pt x="145" y="96"/>
                  </a:cubicBezTo>
                  <a:cubicBezTo>
                    <a:pt x="141" y="97"/>
                    <a:pt x="144" y="102"/>
                    <a:pt x="142" y="101"/>
                  </a:cubicBezTo>
                  <a:cubicBezTo>
                    <a:pt x="140" y="100"/>
                    <a:pt x="136" y="98"/>
                    <a:pt x="133" y="98"/>
                  </a:cubicBezTo>
                  <a:cubicBezTo>
                    <a:pt x="130" y="99"/>
                    <a:pt x="130" y="101"/>
                    <a:pt x="130" y="102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9" name="Freeform 53"/>
            <p:cNvSpPr>
              <a:spLocks noEditPoints="1"/>
            </p:cNvSpPr>
            <p:nvPr/>
          </p:nvSpPr>
          <p:spPr bwMode="auto">
            <a:xfrm>
              <a:off x="5027613" y="5332413"/>
              <a:ext cx="354012" cy="654050"/>
            </a:xfrm>
            <a:custGeom>
              <a:avLst/>
              <a:gdLst/>
              <a:ahLst/>
              <a:cxnLst>
                <a:cxn ang="0">
                  <a:pos x="25" y="24"/>
                </a:cxn>
                <a:cxn ang="0">
                  <a:pos x="37" y="33"/>
                </a:cxn>
                <a:cxn ang="0">
                  <a:pos x="39" y="50"/>
                </a:cxn>
                <a:cxn ang="0">
                  <a:pos x="41" y="54"/>
                </a:cxn>
                <a:cxn ang="0">
                  <a:pos x="42" y="52"/>
                </a:cxn>
                <a:cxn ang="0">
                  <a:pos x="38" y="46"/>
                </a:cxn>
                <a:cxn ang="0">
                  <a:pos x="32" y="61"/>
                </a:cxn>
                <a:cxn ang="0">
                  <a:pos x="31" y="50"/>
                </a:cxn>
                <a:cxn ang="0">
                  <a:pos x="28" y="58"/>
                </a:cxn>
                <a:cxn ang="0">
                  <a:pos x="30" y="51"/>
                </a:cxn>
                <a:cxn ang="0">
                  <a:pos x="35" y="42"/>
                </a:cxn>
                <a:cxn ang="0">
                  <a:pos x="33" y="42"/>
                </a:cxn>
                <a:cxn ang="0">
                  <a:pos x="45" y="51"/>
                </a:cxn>
                <a:cxn ang="0">
                  <a:pos x="35" y="49"/>
                </a:cxn>
                <a:cxn ang="0">
                  <a:pos x="36" y="52"/>
                </a:cxn>
                <a:cxn ang="0">
                  <a:pos x="33" y="56"/>
                </a:cxn>
                <a:cxn ang="0">
                  <a:pos x="39" y="57"/>
                </a:cxn>
                <a:cxn ang="0">
                  <a:pos x="36" y="56"/>
                </a:cxn>
                <a:cxn ang="0">
                  <a:pos x="27" y="73"/>
                </a:cxn>
                <a:cxn ang="0">
                  <a:pos x="31" y="71"/>
                </a:cxn>
                <a:cxn ang="0">
                  <a:pos x="35" y="70"/>
                </a:cxn>
                <a:cxn ang="0">
                  <a:pos x="37" y="79"/>
                </a:cxn>
                <a:cxn ang="0">
                  <a:pos x="44" y="83"/>
                </a:cxn>
                <a:cxn ang="0">
                  <a:pos x="45" y="73"/>
                </a:cxn>
                <a:cxn ang="0">
                  <a:pos x="47" y="76"/>
                </a:cxn>
                <a:cxn ang="0">
                  <a:pos x="49" y="70"/>
                </a:cxn>
                <a:cxn ang="0">
                  <a:pos x="48" y="62"/>
                </a:cxn>
                <a:cxn ang="0">
                  <a:pos x="44" y="60"/>
                </a:cxn>
                <a:cxn ang="0">
                  <a:pos x="38" y="66"/>
                </a:cxn>
                <a:cxn ang="0">
                  <a:pos x="33" y="64"/>
                </a:cxn>
                <a:cxn ang="0">
                  <a:pos x="28" y="68"/>
                </a:cxn>
                <a:cxn ang="0">
                  <a:pos x="27" y="78"/>
                </a:cxn>
                <a:cxn ang="0">
                  <a:pos x="22" y="81"/>
                </a:cxn>
                <a:cxn ang="0">
                  <a:pos x="34" y="62"/>
                </a:cxn>
                <a:cxn ang="0">
                  <a:pos x="40" y="62"/>
                </a:cxn>
                <a:cxn ang="0">
                  <a:pos x="26" y="39"/>
                </a:cxn>
                <a:cxn ang="0">
                  <a:pos x="25" y="34"/>
                </a:cxn>
                <a:cxn ang="0">
                  <a:pos x="28" y="40"/>
                </a:cxn>
                <a:cxn ang="0">
                  <a:pos x="33" y="39"/>
                </a:cxn>
                <a:cxn ang="0">
                  <a:pos x="34" y="39"/>
                </a:cxn>
                <a:cxn ang="0">
                  <a:pos x="15" y="52"/>
                </a:cxn>
                <a:cxn ang="0">
                  <a:pos x="44" y="47"/>
                </a:cxn>
                <a:cxn ang="0">
                  <a:pos x="39" y="43"/>
                </a:cxn>
                <a:cxn ang="0">
                  <a:pos x="45" y="49"/>
                </a:cxn>
                <a:cxn ang="0">
                  <a:pos x="46" y="56"/>
                </a:cxn>
                <a:cxn ang="0">
                  <a:pos x="31" y="49"/>
                </a:cxn>
                <a:cxn ang="0">
                  <a:pos x="26" y="45"/>
                </a:cxn>
                <a:cxn ang="0">
                  <a:pos x="23" y="40"/>
                </a:cxn>
                <a:cxn ang="0">
                  <a:pos x="18" y="36"/>
                </a:cxn>
                <a:cxn ang="0">
                  <a:pos x="7" y="60"/>
                </a:cxn>
                <a:cxn ang="0">
                  <a:pos x="13" y="47"/>
                </a:cxn>
                <a:cxn ang="0">
                  <a:pos x="5" y="60"/>
                </a:cxn>
                <a:cxn ang="0">
                  <a:pos x="35" y="36"/>
                </a:cxn>
                <a:cxn ang="0">
                  <a:pos x="31" y="32"/>
                </a:cxn>
                <a:cxn ang="0">
                  <a:pos x="24" y="26"/>
                </a:cxn>
                <a:cxn ang="0">
                  <a:pos x="28" y="12"/>
                </a:cxn>
                <a:cxn ang="0">
                  <a:pos x="17" y="5"/>
                </a:cxn>
                <a:cxn ang="0">
                  <a:pos x="14" y="18"/>
                </a:cxn>
                <a:cxn ang="0">
                  <a:pos x="19" y="26"/>
                </a:cxn>
                <a:cxn ang="0">
                  <a:pos x="23" y="31"/>
                </a:cxn>
                <a:cxn ang="0">
                  <a:pos x="30" y="33"/>
                </a:cxn>
                <a:cxn ang="0">
                  <a:pos x="37" y="38"/>
                </a:cxn>
                <a:cxn ang="0">
                  <a:pos x="51" y="91"/>
                </a:cxn>
              </a:cxnLst>
              <a:rect l="0" t="0" r="r" b="b"/>
              <a:pathLst>
                <a:path w="51" h="94">
                  <a:moveTo>
                    <a:pt x="25" y="24"/>
                  </a:moveTo>
                  <a:cubicBezTo>
                    <a:pt x="25" y="23"/>
                    <a:pt x="25" y="24"/>
                    <a:pt x="26" y="25"/>
                  </a:cubicBezTo>
                  <a:cubicBezTo>
                    <a:pt x="26" y="26"/>
                    <a:pt x="25" y="27"/>
                    <a:pt x="25" y="26"/>
                  </a:cubicBezTo>
                  <a:cubicBezTo>
                    <a:pt x="25" y="24"/>
                    <a:pt x="24" y="24"/>
                    <a:pt x="25" y="24"/>
                  </a:cubicBezTo>
                  <a:close/>
                  <a:moveTo>
                    <a:pt x="38" y="32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6" y="29"/>
                    <a:pt x="37" y="31"/>
                  </a:cubicBezTo>
                  <a:cubicBezTo>
                    <a:pt x="37" y="33"/>
                    <a:pt x="36" y="32"/>
                    <a:pt x="37" y="33"/>
                  </a:cubicBezTo>
                  <a:cubicBezTo>
                    <a:pt x="37" y="34"/>
                    <a:pt x="38" y="33"/>
                    <a:pt x="38" y="32"/>
                  </a:cubicBezTo>
                  <a:close/>
                  <a:moveTo>
                    <a:pt x="38" y="48"/>
                  </a:moveTo>
                  <a:cubicBezTo>
                    <a:pt x="38" y="49"/>
                    <a:pt x="39" y="49"/>
                    <a:pt x="38" y="50"/>
                  </a:cubicBezTo>
                  <a:cubicBezTo>
                    <a:pt x="37" y="50"/>
                    <a:pt x="39" y="51"/>
                    <a:pt x="39" y="50"/>
                  </a:cubicBezTo>
                  <a:cubicBezTo>
                    <a:pt x="39" y="49"/>
                    <a:pt x="41" y="51"/>
                    <a:pt x="40" y="52"/>
                  </a:cubicBezTo>
                  <a:cubicBezTo>
                    <a:pt x="39" y="53"/>
                    <a:pt x="40" y="53"/>
                    <a:pt x="40" y="54"/>
                  </a:cubicBezTo>
                  <a:cubicBezTo>
                    <a:pt x="40" y="55"/>
                    <a:pt x="40" y="55"/>
                    <a:pt x="41" y="55"/>
                  </a:cubicBezTo>
                  <a:cubicBezTo>
                    <a:pt x="42" y="56"/>
                    <a:pt x="41" y="54"/>
                    <a:pt x="41" y="54"/>
                  </a:cubicBezTo>
                  <a:cubicBezTo>
                    <a:pt x="42" y="54"/>
                    <a:pt x="42" y="55"/>
                    <a:pt x="42" y="56"/>
                  </a:cubicBezTo>
                  <a:cubicBezTo>
                    <a:pt x="43" y="57"/>
                    <a:pt x="43" y="56"/>
                    <a:pt x="42" y="55"/>
                  </a:cubicBezTo>
                  <a:cubicBezTo>
                    <a:pt x="42" y="54"/>
                    <a:pt x="44" y="54"/>
                    <a:pt x="43" y="53"/>
                  </a:cubicBezTo>
                  <a:cubicBezTo>
                    <a:pt x="42" y="53"/>
                    <a:pt x="43" y="52"/>
                    <a:pt x="42" y="52"/>
                  </a:cubicBezTo>
                  <a:cubicBezTo>
                    <a:pt x="41" y="51"/>
                    <a:pt x="42" y="48"/>
                    <a:pt x="41" y="48"/>
                  </a:cubicBezTo>
                  <a:cubicBezTo>
                    <a:pt x="41" y="48"/>
                    <a:pt x="42" y="47"/>
                    <a:pt x="41" y="47"/>
                  </a:cubicBezTo>
                  <a:cubicBezTo>
                    <a:pt x="40" y="47"/>
                    <a:pt x="40" y="48"/>
                    <a:pt x="39" y="47"/>
                  </a:cubicBezTo>
                  <a:cubicBezTo>
                    <a:pt x="39" y="47"/>
                    <a:pt x="38" y="46"/>
                    <a:pt x="38" y="46"/>
                  </a:cubicBezTo>
                  <a:cubicBezTo>
                    <a:pt x="37" y="47"/>
                    <a:pt x="38" y="48"/>
                    <a:pt x="38" y="48"/>
                  </a:cubicBezTo>
                  <a:close/>
                  <a:moveTo>
                    <a:pt x="28" y="58"/>
                  </a:moveTo>
                  <a:cubicBezTo>
                    <a:pt x="29" y="60"/>
                    <a:pt x="30" y="59"/>
                    <a:pt x="30" y="61"/>
                  </a:cubicBezTo>
                  <a:cubicBezTo>
                    <a:pt x="31" y="63"/>
                    <a:pt x="32" y="62"/>
                    <a:pt x="32" y="61"/>
                  </a:cubicBezTo>
                  <a:cubicBezTo>
                    <a:pt x="33" y="60"/>
                    <a:pt x="31" y="58"/>
                    <a:pt x="32" y="56"/>
                  </a:cubicBezTo>
                  <a:cubicBezTo>
                    <a:pt x="33" y="55"/>
                    <a:pt x="32" y="55"/>
                    <a:pt x="33" y="53"/>
                  </a:cubicBezTo>
                  <a:cubicBezTo>
                    <a:pt x="34" y="52"/>
                    <a:pt x="34" y="50"/>
                    <a:pt x="33" y="50"/>
                  </a:cubicBezTo>
                  <a:cubicBezTo>
                    <a:pt x="32" y="50"/>
                    <a:pt x="32" y="49"/>
                    <a:pt x="31" y="50"/>
                  </a:cubicBezTo>
                  <a:cubicBezTo>
                    <a:pt x="30" y="51"/>
                    <a:pt x="31" y="52"/>
                    <a:pt x="30" y="52"/>
                  </a:cubicBezTo>
                  <a:cubicBezTo>
                    <a:pt x="29" y="53"/>
                    <a:pt x="31" y="55"/>
                    <a:pt x="30" y="56"/>
                  </a:cubicBezTo>
                  <a:cubicBezTo>
                    <a:pt x="28" y="57"/>
                    <a:pt x="28" y="55"/>
                    <a:pt x="28" y="57"/>
                  </a:cubicBezTo>
                  <a:cubicBezTo>
                    <a:pt x="28" y="57"/>
                    <a:pt x="28" y="58"/>
                    <a:pt x="28" y="58"/>
                  </a:cubicBezTo>
                  <a:close/>
                  <a:moveTo>
                    <a:pt x="30" y="51"/>
                  </a:moveTo>
                  <a:cubicBezTo>
                    <a:pt x="29" y="51"/>
                    <a:pt x="28" y="52"/>
                    <a:pt x="29" y="52"/>
                  </a:cubicBezTo>
                  <a:cubicBezTo>
                    <a:pt x="29" y="53"/>
                    <a:pt x="28" y="53"/>
                    <a:pt x="29" y="53"/>
                  </a:cubicBezTo>
                  <a:cubicBezTo>
                    <a:pt x="29" y="54"/>
                    <a:pt x="30" y="52"/>
                    <a:pt x="30" y="51"/>
                  </a:cubicBezTo>
                  <a:close/>
                  <a:moveTo>
                    <a:pt x="33" y="42"/>
                  </a:moveTo>
                  <a:cubicBezTo>
                    <a:pt x="34" y="41"/>
                    <a:pt x="34" y="44"/>
                    <a:pt x="35" y="44"/>
                  </a:cubicBezTo>
                  <a:cubicBezTo>
                    <a:pt x="36" y="44"/>
                    <a:pt x="37" y="46"/>
                    <a:pt x="37" y="45"/>
                  </a:cubicBezTo>
                  <a:cubicBezTo>
                    <a:pt x="36" y="43"/>
                    <a:pt x="36" y="42"/>
                    <a:pt x="35" y="42"/>
                  </a:cubicBezTo>
                  <a:cubicBezTo>
                    <a:pt x="34" y="41"/>
                    <a:pt x="34" y="40"/>
                    <a:pt x="33" y="40"/>
                  </a:cubicBezTo>
                  <a:cubicBezTo>
                    <a:pt x="33" y="40"/>
                    <a:pt x="32" y="39"/>
                    <a:pt x="32" y="40"/>
                  </a:cubicBezTo>
                  <a:cubicBezTo>
                    <a:pt x="32" y="41"/>
                    <a:pt x="32" y="42"/>
                    <a:pt x="32" y="44"/>
                  </a:cubicBezTo>
                  <a:cubicBezTo>
                    <a:pt x="31" y="44"/>
                    <a:pt x="33" y="43"/>
                    <a:pt x="33" y="42"/>
                  </a:cubicBezTo>
                  <a:close/>
                  <a:moveTo>
                    <a:pt x="39" y="45"/>
                  </a:moveTo>
                  <a:cubicBezTo>
                    <a:pt x="39" y="45"/>
                    <a:pt x="40" y="47"/>
                    <a:pt x="39" y="46"/>
                  </a:cubicBezTo>
                  <a:cubicBezTo>
                    <a:pt x="38" y="46"/>
                    <a:pt x="38" y="45"/>
                    <a:pt x="39" y="45"/>
                  </a:cubicBezTo>
                  <a:close/>
                  <a:moveTo>
                    <a:pt x="45" y="51"/>
                  </a:moveTo>
                  <a:cubicBezTo>
                    <a:pt x="45" y="51"/>
                    <a:pt x="46" y="51"/>
                    <a:pt x="45" y="51"/>
                  </a:cubicBezTo>
                  <a:cubicBezTo>
                    <a:pt x="45" y="52"/>
                    <a:pt x="45" y="51"/>
                    <a:pt x="45" y="51"/>
                  </a:cubicBezTo>
                  <a:close/>
                  <a:moveTo>
                    <a:pt x="35" y="48"/>
                  </a:moveTo>
                  <a:cubicBezTo>
                    <a:pt x="35" y="47"/>
                    <a:pt x="35" y="49"/>
                    <a:pt x="35" y="49"/>
                  </a:cubicBezTo>
                  <a:cubicBezTo>
                    <a:pt x="35" y="49"/>
                    <a:pt x="34" y="48"/>
                    <a:pt x="35" y="48"/>
                  </a:cubicBezTo>
                  <a:close/>
                  <a:moveTo>
                    <a:pt x="34" y="58"/>
                  </a:moveTo>
                  <a:cubicBezTo>
                    <a:pt x="34" y="56"/>
                    <a:pt x="34" y="57"/>
                    <a:pt x="34" y="56"/>
                  </a:cubicBezTo>
                  <a:cubicBezTo>
                    <a:pt x="34" y="54"/>
                    <a:pt x="37" y="54"/>
                    <a:pt x="36" y="52"/>
                  </a:cubicBezTo>
                  <a:cubicBezTo>
                    <a:pt x="36" y="51"/>
                    <a:pt x="37" y="51"/>
                    <a:pt x="37" y="50"/>
                  </a:cubicBezTo>
                  <a:cubicBezTo>
                    <a:pt x="36" y="49"/>
                    <a:pt x="37" y="46"/>
                    <a:pt x="36" y="49"/>
                  </a:cubicBezTo>
                  <a:cubicBezTo>
                    <a:pt x="35" y="51"/>
                    <a:pt x="35" y="50"/>
                    <a:pt x="35" y="52"/>
                  </a:cubicBezTo>
                  <a:cubicBezTo>
                    <a:pt x="34" y="54"/>
                    <a:pt x="33" y="55"/>
                    <a:pt x="33" y="56"/>
                  </a:cubicBezTo>
                  <a:cubicBezTo>
                    <a:pt x="33" y="57"/>
                    <a:pt x="33" y="57"/>
                    <a:pt x="33" y="59"/>
                  </a:cubicBezTo>
                  <a:cubicBezTo>
                    <a:pt x="33" y="60"/>
                    <a:pt x="33" y="59"/>
                    <a:pt x="34" y="58"/>
                  </a:cubicBezTo>
                  <a:close/>
                  <a:moveTo>
                    <a:pt x="38" y="58"/>
                  </a:moveTo>
                  <a:cubicBezTo>
                    <a:pt x="39" y="57"/>
                    <a:pt x="39" y="58"/>
                    <a:pt x="39" y="57"/>
                  </a:cubicBezTo>
                  <a:cubicBezTo>
                    <a:pt x="39" y="56"/>
                    <a:pt x="40" y="55"/>
                    <a:pt x="39" y="55"/>
                  </a:cubicBezTo>
                  <a:cubicBezTo>
                    <a:pt x="39" y="55"/>
                    <a:pt x="39" y="56"/>
                    <a:pt x="38" y="55"/>
                  </a:cubicBezTo>
                  <a:cubicBezTo>
                    <a:pt x="38" y="55"/>
                    <a:pt x="37" y="54"/>
                    <a:pt x="37" y="55"/>
                  </a:cubicBezTo>
                  <a:cubicBezTo>
                    <a:pt x="37" y="55"/>
                    <a:pt x="36" y="56"/>
                    <a:pt x="36" y="56"/>
                  </a:cubicBezTo>
                  <a:cubicBezTo>
                    <a:pt x="35" y="56"/>
                    <a:pt x="35" y="57"/>
                    <a:pt x="35" y="58"/>
                  </a:cubicBezTo>
                  <a:cubicBezTo>
                    <a:pt x="36" y="59"/>
                    <a:pt x="38" y="58"/>
                    <a:pt x="38" y="58"/>
                  </a:cubicBezTo>
                  <a:close/>
                  <a:moveTo>
                    <a:pt x="26" y="75"/>
                  </a:moveTo>
                  <a:cubicBezTo>
                    <a:pt x="27" y="76"/>
                    <a:pt x="27" y="74"/>
                    <a:pt x="27" y="73"/>
                  </a:cubicBezTo>
                  <a:cubicBezTo>
                    <a:pt x="28" y="72"/>
                    <a:pt x="27" y="72"/>
                    <a:pt x="28" y="72"/>
                  </a:cubicBezTo>
                  <a:cubicBezTo>
                    <a:pt x="29" y="71"/>
                    <a:pt x="28" y="71"/>
                    <a:pt x="29" y="70"/>
                  </a:cubicBezTo>
                  <a:cubicBezTo>
                    <a:pt x="30" y="69"/>
                    <a:pt x="30" y="70"/>
                    <a:pt x="30" y="71"/>
                  </a:cubicBezTo>
                  <a:cubicBezTo>
                    <a:pt x="29" y="72"/>
                    <a:pt x="31" y="72"/>
                    <a:pt x="31" y="71"/>
                  </a:cubicBezTo>
                  <a:cubicBezTo>
                    <a:pt x="32" y="69"/>
                    <a:pt x="31" y="72"/>
                    <a:pt x="32" y="72"/>
                  </a:cubicBezTo>
                  <a:cubicBezTo>
                    <a:pt x="33" y="72"/>
                    <a:pt x="34" y="73"/>
                    <a:pt x="33" y="72"/>
                  </a:cubicBezTo>
                  <a:cubicBezTo>
                    <a:pt x="33" y="71"/>
                    <a:pt x="34" y="70"/>
                    <a:pt x="33" y="70"/>
                  </a:cubicBezTo>
                  <a:cubicBezTo>
                    <a:pt x="33" y="70"/>
                    <a:pt x="34" y="69"/>
                    <a:pt x="35" y="70"/>
                  </a:cubicBezTo>
                  <a:cubicBezTo>
                    <a:pt x="35" y="71"/>
                    <a:pt x="36" y="70"/>
                    <a:pt x="37" y="71"/>
                  </a:cubicBezTo>
                  <a:cubicBezTo>
                    <a:pt x="37" y="73"/>
                    <a:pt x="37" y="72"/>
                    <a:pt x="37" y="73"/>
                  </a:cubicBezTo>
                  <a:cubicBezTo>
                    <a:pt x="37" y="73"/>
                    <a:pt x="35" y="74"/>
                    <a:pt x="36" y="76"/>
                  </a:cubicBezTo>
                  <a:cubicBezTo>
                    <a:pt x="36" y="77"/>
                    <a:pt x="36" y="79"/>
                    <a:pt x="37" y="79"/>
                  </a:cubicBezTo>
                  <a:cubicBezTo>
                    <a:pt x="38" y="80"/>
                    <a:pt x="36" y="80"/>
                    <a:pt x="38" y="81"/>
                  </a:cubicBezTo>
                  <a:cubicBezTo>
                    <a:pt x="40" y="82"/>
                    <a:pt x="41" y="83"/>
                    <a:pt x="42" y="81"/>
                  </a:cubicBezTo>
                  <a:cubicBezTo>
                    <a:pt x="42" y="80"/>
                    <a:pt x="43" y="80"/>
                    <a:pt x="43" y="81"/>
                  </a:cubicBezTo>
                  <a:cubicBezTo>
                    <a:pt x="42" y="82"/>
                    <a:pt x="43" y="85"/>
                    <a:pt x="44" y="83"/>
                  </a:cubicBezTo>
                  <a:cubicBezTo>
                    <a:pt x="45" y="82"/>
                    <a:pt x="45" y="80"/>
                    <a:pt x="45" y="79"/>
                  </a:cubicBezTo>
                  <a:cubicBezTo>
                    <a:pt x="44" y="78"/>
                    <a:pt x="44" y="77"/>
                    <a:pt x="44" y="77"/>
                  </a:cubicBezTo>
                  <a:cubicBezTo>
                    <a:pt x="43" y="77"/>
                    <a:pt x="43" y="75"/>
                    <a:pt x="44" y="75"/>
                  </a:cubicBezTo>
                  <a:cubicBezTo>
                    <a:pt x="45" y="74"/>
                    <a:pt x="44" y="73"/>
                    <a:pt x="45" y="73"/>
                  </a:cubicBezTo>
                  <a:cubicBezTo>
                    <a:pt x="46" y="72"/>
                    <a:pt x="45" y="73"/>
                    <a:pt x="46" y="74"/>
                  </a:cubicBezTo>
                  <a:cubicBezTo>
                    <a:pt x="46" y="75"/>
                    <a:pt x="46" y="75"/>
                    <a:pt x="47" y="76"/>
                  </a:cubicBezTo>
                  <a:cubicBezTo>
                    <a:pt x="47" y="77"/>
                    <a:pt x="46" y="76"/>
                    <a:pt x="47" y="79"/>
                  </a:cubicBezTo>
                  <a:cubicBezTo>
                    <a:pt x="48" y="80"/>
                    <a:pt x="48" y="78"/>
                    <a:pt x="47" y="76"/>
                  </a:cubicBezTo>
                  <a:cubicBezTo>
                    <a:pt x="47" y="74"/>
                    <a:pt x="49" y="77"/>
                    <a:pt x="48" y="75"/>
                  </a:cubicBezTo>
                  <a:cubicBezTo>
                    <a:pt x="48" y="74"/>
                    <a:pt x="49" y="76"/>
                    <a:pt x="49" y="74"/>
                  </a:cubicBezTo>
                  <a:cubicBezTo>
                    <a:pt x="50" y="73"/>
                    <a:pt x="50" y="72"/>
                    <a:pt x="49" y="71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8" y="69"/>
                    <a:pt x="49" y="67"/>
                    <a:pt x="49" y="67"/>
                  </a:cubicBezTo>
                  <a:cubicBezTo>
                    <a:pt x="48" y="66"/>
                    <a:pt x="49" y="65"/>
                    <a:pt x="48" y="65"/>
                  </a:cubicBezTo>
                  <a:cubicBezTo>
                    <a:pt x="47" y="65"/>
                    <a:pt x="47" y="65"/>
                    <a:pt x="47" y="64"/>
                  </a:cubicBezTo>
                  <a:cubicBezTo>
                    <a:pt x="48" y="64"/>
                    <a:pt x="49" y="63"/>
                    <a:pt x="48" y="62"/>
                  </a:cubicBezTo>
                  <a:cubicBezTo>
                    <a:pt x="47" y="61"/>
                    <a:pt x="48" y="60"/>
                    <a:pt x="47" y="60"/>
                  </a:cubicBezTo>
                  <a:cubicBezTo>
                    <a:pt x="46" y="61"/>
                    <a:pt x="47" y="59"/>
                    <a:pt x="45" y="59"/>
                  </a:cubicBezTo>
                  <a:cubicBezTo>
                    <a:pt x="44" y="58"/>
                    <a:pt x="45" y="58"/>
                    <a:pt x="44" y="57"/>
                  </a:cubicBezTo>
                  <a:cubicBezTo>
                    <a:pt x="43" y="57"/>
                    <a:pt x="43" y="57"/>
                    <a:pt x="44" y="60"/>
                  </a:cubicBezTo>
                  <a:cubicBezTo>
                    <a:pt x="45" y="63"/>
                    <a:pt x="43" y="62"/>
                    <a:pt x="43" y="62"/>
                  </a:cubicBezTo>
                  <a:cubicBezTo>
                    <a:pt x="42" y="61"/>
                    <a:pt x="43" y="64"/>
                    <a:pt x="41" y="63"/>
                  </a:cubicBezTo>
                  <a:cubicBezTo>
                    <a:pt x="40" y="61"/>
                    <a:pt x="40" y="63"/>
                    <a:pt x="40" y="65"/>
                  </a:cubicBezTo>
                  <a:cubicBezTo>
                    <a:pt x="40" y="67"/>
                    <a:pt x="38" y="63"/>
                    <a:pt x="38" y="66"/>
                  </a:cubicBezTo>
                  <a:cubicBezTo>
                    <a:pt x="37" y="68"/>
                    <a:pt x="37" y="67"/>
                    <a:pt x="36" y="68"/>
                  </a:cubicBezTo>
                  <a:cubicBezTo>
                    <a:pt x="34" y="69"/>
                    <a:pt x="36" y="68"/>
                    <a:pt x="35" y="66"/>
                  </a:cubicBezTo>
                  <a:cubicBezTo>
                    <a:pt x="35" y="65"/>
                    <a:pt x="35" y="64"/>
                    <a:pt x="34" y="65"/>
                  </a:cubicBezTo>
                  <a:cubicBezTo>
                    <a:pt x="33" y="65"/>
                    <a:pt x="34" y="64"/>
                    <a:pt x="33" y="64"/>
                  </a:cubicBezTo>
                  <a:cubicBezTo>
                    <a:pt x="33" y="64"/>
                    <a:pt x="33" y="65"/>
                    <a:pt x="32" y="65"/>
                  </a:cubicBezTo>
                  <a:cubicBezTo>
                    <a:pt x="31" y="65"/>
                    <a:pt x="30" y="66"/>
                    <a:pt x="31" y="67"/>
                  </a:cubicBezTo>
                  <a:cubicBezTo>
                    <a:pt x="31" y="67"/>
                    <a:pt x="30" y="68"/>
                    <a:pt x="30" y="68"/>
                  </a:cubicBezTo>
                  <a:cubicBezTo>
                    <a:pt x="29" y="67"/>
                    <a:pt x="29" y="68"/>
                    <a:pt x="28" y="68"/>
                  </a:cubicBezTo>
                  <a:cubicBezTo>
                    <a:pt x="27" y="68"/>
                    <a:pt x="26" y="69"/>
                    <a:pt x="26" y="70"/>
                  </a:cubicBezTo>
                  <a:cubicBezTo>
                    <a:pt x="26" y="71"/>
                    <a:pt x="26" y="72"/>
                    <a:pt x="25" y="73"/>
                  </a:cubicBezTo>
                  <a:cubicBezTo>
                    <a:pt x="25" y="74"/>
                    <a:pt x="25" y="74"/>
                    <a:pt x="26" y="75"/>
                  </a:cubicBezTo>
                  <a:close/>
                  <a:moveTo>
                    <a:pt x="27" y="78"/>
                  </a:moveTo>
                  <a:cubicBezTo>
                    <a:pt x="27" y="78"/>
                    <a:pt x="25" y="79"/>
                    <a:pt x="25" y="78"/>
                  </a:cubicBezTo>
                  <a:cubicBezTo>
                    <a:pt x="25" y="76"/>
                    <a:pt x="27" y="77"/>
                    <a:pt x="27" y="78"/>
                  </a:cubicBezTo>
                  <a:close/>
                  <a:moveTo>
                    <a:pt x="21" y="82"/>
                  </a:moveTo>
                  <a:cubicBezTo>
                    <a:pt x="22" y="82"/>
                    <a:pt x="23" y="81"/>
                    <a:pt x="22" y="81"/>
                  </a:cubicBezTo>
                  <a:cubicBezTo>
                    <a:pt x="22" y="81"/>
                    <a:pt x="21" y="79"/>
                    <a:pt x="20" y="81"/>
                  </a:cubicBezTo>
                  <a:cubicBezTo>
                    <a:pt x="19" y="82"/>
                    <a:pt x="21" y="81"/>
                    <a:pt x="21" y="82"/>
                  </a:cubicBezTo>
                  <a:close/>
                  <a:moveTo>
                    <a:pt x="33" y="61"/>
                  </a:moveTo>
                  <a:cubicBezTo>
                    <a:pt x="33" y="61"/>
                    <a:pt x="34" y="62"/>
                    <a:pt x="34" y="62"/>
                  </a:cubicBezTo>
                  <a:cubicBezTo>
                    <a:pt x="35" y="61"/>
                    <a:pt x="34" y="60"/>
                    <a:pt x="34" y="61"/>
                  </a:cubicBezTo>
                  <a:cubicBezTo>
                    <a:pt x="34" y="61"/>
                    <a:pt x="34" y="61"/>
                    <a:pt x="33" y="61"/>
                  </a:cubicBezTo>
                  <a:close/>
                  <a:moveTo>
                    <a:pt x="39" y="61"/>
                  </a:moveTo>
                  <a:cubicBezTo>
                    <a:pt x="40" y="61"/>
                    <a:pt x="41" y="61"/>
                    <a:pt x="40" y="62"/>
                  </a:cubicBezTo>
                  <a:cubicBezTo>
                    <a:pt x="40" y="62"/>
                    <a:pt x="39" y="61"/>
                    <a:pt x="39" y="61"/>
                  </a:cubicBezTo>
                  <a:close/>
                  <a:moveTo>
                    <a:pt x="25" y="41"/>
                  </a:moveTo>
                  <a:cubicBezTo>
                    <a:pt x="25" y="42"/>
                    <a:pt x="26" y="42"/>
                    <a:pt x="26" y="41"/>
                  </a:cubicBezTo>
                  <a:cubicBezTo>
                    <a:pt x="26" y="39"/>
                    <a:pt x="27" y="39"/>
                    <a:pt x="26" y="39"/>
                  </a:cubicBezTo>
                  <a:cubicBezTo>
                    <a:pt x="25" y="40"/>
                    <a:pt x="26" y="39"/>
                    <a:pt x="25" y="41"/>
                  </a:cubicBezTo>
                  <a:close/>
                  <a:moveTo>
                    <a:pt x="26" y="35"/>
                  </a:moveTo>
                  <a:cubicBezTo>
                    <a:pt x="26" y="35"/>
                    <a:pt x="27" y="34"/>
                    <a:pt x="25" y="33"/>
                  </a:cubicBezTo>
                  <a:cubicBezTo>
                    <a:pt x="25" y="33"/>
                    <a:pt x="25" y="34"/>
                    <a:pt x="25" y="34"/>
                  </a:cubicBezTo>
                  <a:cubicBezTo>
                    <a:pt x="25" y="35"/>
                    <a:pt x="25" y="36"/>
                    <a:pt x="26" y="35"/>
                  </a:cubicBezTo>
                  <a:close/>
                  <a:moveTo>
                    <a:pt x="28" y="41"/>
                  </a:moveTo>
                  <a:cubicBezTo>
                    <a:pt x="29" y="41"/>
                    <a:pt x="29" y="42"/>
                    <a:pt x="29" y="41"/>
                  </a:cubicBezTo>
                  <a:cubicBezTo>
                    <a:pt x="30" y="40"/>
                    <a:pt x="28" y="40"/>
                    <a:pt x="28" y="40"/>
                  </a:cubicBezTo>
                  <a:cubicBezTo>
                    <a:pt x="28" y="41"/>
                    <a:pt x="28" y="41"/>
                    <a:pt x="28" y="41"/>
                  </a:cubicBezTo>
                  <a:close/>
                  <a:moveTo>
                    <a:pt x="31" y="37"/>
                  </a:moveTo>
                  <a:cubicBezTo>
                    <a:pt x="31" y="38"/>
                    <a:pt x="31" y="38"/>
                    <a:pt x="32" y="38"/>
                  </a:cubicBezTo>
                  <a:cubicBezTo>
                    <a:pt x="32" y="38"/>
                    <a:pt x="32" y="38"/>
                    <a:pt x="33" y="39"/>
                  </a:cubicBezTo>
                  <a:cubicBezTo>
                    <a:pt x="33" y="39"/>
                    <a:pt x="32" y="38"/>
                    <a:pt x="32" y="38"/>
                  </a:cubicBezTo>
                  <a:cubicBezTo>
                    <a:pt x="32" y="37"/>
                    <a:pt x="31" y="36"/>
                    <a:pt x="31" y="36"/>
                  </a:cubicBezTo>
                  <a:cubicBezTo>
                    <a:pt x="30" y="36"/>
                    <a:pt x="30" y="37"/>
                    <a:pt x="31" y="37"/>
                  </a:cubicBezTo>
                  <a:close/>
                  <a:moveTo>
                    <a:pt x="34" y="39"/>
                  </a:moveTo>
                  <a:cubicBezTo>
                    <a:pt x="34" y="39"/>
                    <a:pt x="35" y="41"/>
                    <a:pt x="35" y="41"/>
                  </a:cubicBezTo>
                  <a:cubicBezTo>
                    <a:pt x="35" y="41"/>
                    <a:pt x="34" y="39"/>
                    <a:pt x="34" y="39"/>
                  </a:cubicBezTo>
                  <a:close/>
                  <a:moveTo>
                    <a:pt x="14" y="53"/>
                  </a:moveTo>
                  <a:cubicBezTo>
                    <a:pt x="15" y="51"/>
                    <a:pt x="16" y="52"/>
                    <a:pt x="15" y="52"/>
                  </a:cubicBezTo>
                  <a:cubicBezTo>
                    <a:pt x="15" y="53"/>
                    <a:pt x="14" y="54"/>
                    <a:pt x="14" y="53"/>
                  </a:cubicBezTo>
                  <a:close/>
                  <a:moveTo>
                    <a:pt x="45" y="49"/>
                  </a:moveTo>
                  <a:cubicBezTo>
                    <a:pt x="46" y="50"/>
                    <a:pt x="45" y="49"/>
                    <a:pt x="45" y="48"/>
                  </a:cubicBezTo>
                  <a:cubicBezTo>
                    <a:pt x="44" y="48"/>
                    <a:pt x="45" y="47"/>
                    <a:pt x="44" y="47"/>
                  </a:cubicBezTo>
                  <a:cubicBezTo>
                    <a:pt x="43" y="46"/>
                    <a:pt x="44" y="42"/>
                    <a:pt x="43" y="41"/>
                  </a:cubicBezTo>
                  <a:cubicBezTo>
                    <a:pt x="43" y="41"/>
                    <a:pt x="43" y="40"/>
                    <a:pt x="42" y="40"/>
                  </a:cubicBezTo>
                  <a:cubicBezTo>
                    <a:pt x="41" y="39"/>
                    <a:pt x="40" y="40"/>
                    <a:pt x="38" y="40"/>
                  </a:cubicBezTo>
                  <a:cubicBezTo>
                    <a:pt x="37" y="39"/>
                    <a:pt x="38" y="42"/>
                    <a:pt x="39" y="43"/>
                  </a:cubicBezTo>
                  <a:cubicBezTo>
                    <a:pt x="41" y="44"/>
                    <a:pt x="40" y="44"/>
                    <a:pt x="41" y="45"/>
                  </a:cubicBezTo>
                  <a:cubicBezTo>
                    <a:pt x="42" y="45"/>
                    <a:pt x="41" y="45"/>
                    <a:pt x="41" y="46"/>
                  </a:cubicBezTo>
                  <a:cubicBezTo>
                    <a:pt x="40" y="46"/>
                    <a:pt x="42" y="47"/>
                    <a:pt x="42" y="49"/>
                  </a:cubicBezTo>
                  <a:cubicBezTo>
                    <a:pt x="42" y="50"/>
                    <a:pt x="44" y="48"/>
                    <a:pt x="45" y="49"/>
                  </a:cubicBezTo>
                  <a:close/>
                  <a:moveTo>
                    <a:pt x="44" y="56"/>
                  </a:moveTo>
                  <a:cubicBezTo>
                    <a:pt x="43" y="55"/>
                    <a:pt x="45" y="52"/>
                    <a:pt x="45" y="53"/>
                  </a:cubicBezTo>
                  <a:cubicBezTo>
                    <a:pt x="45" y="55"/>
                    <a:pt x="46" y="58"/>
                    <a:pt x="44" y="56"/>
                  </a:cubicBezTo>
                  <a:close/>
                  <a:moveTo>
                    <a:pt x="46" y="56"/>
                  </a:moveTo>
                  <a:cubicBezTo>
                    <a:pt x="47" y="55"/>
                    <a:pt x="47" y="55"/>
                    <a:pt x="47" y="56"/>
                  </a:cubicBezTo>
                  <a:cubicBezTo>
                    <a:pt x="48" y="58"/>
                    <a:pt x="46" y="58"/>
                    <a:pt x="46" y="56"/>
                  </a:cubicBezTo>
                  <a:close/>
                  <a:moveTo>
                    <a:pt x="28" y="52"/>
                  </a:moveTo>
                  <a:cubicBezTo>
                    <a:pt x="29" y="52"/>
                    <a:pt x="30" y="50"/>
                    <a:pt x="31" y="49"/>
                  </a:cubicBezTo>
                  <a:cubicBezTo>
                    <a:pt x="32" y="48"/>
                    <a:pt x="32" y="46"/>
                    <a:pt x="31" y="46"/>
                  </a:cubicBezTo>
                  <a:cubicBezTo>
                    <a:pt x="30" y="47"/>
                    <a:pt x="30" y="45"/>
                    <a:pt x="29" y="46"/>
                  </a:cubicBezTo>
                  <a:cubicBezTo>
                    <a:pt x="29" y="47"/>
                    <a:pt x="27" y="44"/>
                    <a:pt x="26" y="44"/>
                  </a:cubicBezTo>
                  <a:cubicBezTo>
                    <a:pt x="25" y="43"/>
                    <a:pt x="24" y="44"/>
                    <a:pt x="26" y="45"/>
                  </a:cubicBezTo>
                  <a:cubicBezTo>
                    <a:pt x="27" y="46"/>
                    <a:pt x="26" y="47"/>
                    <a:pt x="26" y="49"/>
                  </a:cubicBezTo>
                  <a:cubicBezTo>
                    <a:pt x="26" y="50"/>
                    <a:pt x="25" y="49"/>
                    <a:pt x="25" y="52"/>
                  </a:cubicBezTo>
                  <a:cubicBezTo>
                    <a:pt x="25" y="55"/>
                    <a:pt x="26" y="52"/>
                    <a:pt x="28" y="52"/>
                  </a:cubicBezTo>
                  <a:close/>
                  <a:moveTo>
                    <a:pt x="23" y="40"/>
                  </a:moveTo>
                  <a:cubicBezTo>
                    <a:pt x="24" y="38"/>
                    <a:pt x="23" y="39"/>
                    <a:pt x="23" y="37"/>
                  </a:cubicBezTo>
                  <a:cubicBezTo>
                    <a:pt x="24" y="35"/>
                    <a:pt x="22" y="34"/>
                    <a:pt x="19" y="34"/>
                  </a:cubicBezTo>
                  <a:cubicBezTo>
                    <a:pt x="17" y="33"/>
                    <a:pt x="16" y="34"/>
                    <a:pt x="17" y="34"/>
                  </a:cubicBezTo>
                  <a:cubicBezTo>
                    <a:pt x="18" y="35"/>
                    <a:pt x="18" y="35"/>
                    <a:pt x="18" y="36"/>
                  </a:cubicBezTo>
                  <a:cubicBezTo>
                    <a:pt x="19" y="36"/>
                    <a:pt x="20" y="39"/>
                    <a:pt x="21" y="41"/>
                  </a:cubicBezTo>
                  <a:cubicBezTo>
                    <a:pt x="21" y="43"/>
                    <a:pt x="22" y="42"/>
                    <a:pt x="23" y="40"/>
                  </a:cubicBezTo>
                  <a:close/>
                  <a:moveTo>
                    <a:pt x="3" y="65"/>
                  </a:moveTo>
                  <a:cubicBezTo>
                    <a:pt x="3" y="64"/>
                    <a:pt x="4" y="63"/>
                    <a:pt x="7" y="60"/>
                  </a:cubicBezTo>
                  <a:cubicBezTo>
                    <a:pt x="11" y="57"/>
                    <a:pt x="8" y="57"/>
                    <a:pt x="10" y="56"/>
                  </a:cubicBezTo>
                  <a:cubicBezTo>
                    <a:pt x="12" y="56"/>
                    <a:pt x="11" y="54"/>
                    <a:pt x="12" y="54"/>
                  </a:cubicBezTo>
                  <a:cubicBezTo>
                    <a:pt x="13" y="54"/>
                    <a:pt x="14" y="53"/>
                    <a:pt x="13" y="51"/>
                  </a:cubicBezTo>
                  <a:cubicBezTo>
                    <a:pt x="13" y="50"/>
                    <a:pt x="14" y="47"/>
                    <a:pt x="13" y="47"/>
                  </a:cubicBezTo>
                  <a:cubicBezTo>
                    <a:pt x="12" y="47"/>
                    <a:pt x="12" y="50"/>
                    <a:pt x="11" y="50"/>
                  </a:cubicBezTo>
                  <a:cubicBezTo>
                    <a:pt x="10" y="50"/>
                    <a:pt x="12" y="51"/>
                    <a:pt x="11" y="53"/>
                  </a:cubicBezTo>
                  <a:cubicBezTo>
                    <a:pt x="11" y="54"/>
                    <a:pt x="11" y="52"/>
                    <a:pt x="10" y="54"/>
                  </a:cubicBezTo>
                  <a:cubicBezTo>
                    <a:pt x="9" y="56"/>
                    <a:pt x="6" y="59"/>
                    <a:pt x="5" y="60"/>
                  </a:cubicBezTo>
                  <a:cubicBezTo>
                    <a:pt x="4" y="61"/>
                    <a:pt x="2" y="63"/>
                    <a:pt x="1" y="66"/>
                  </a:cubicBezTo>
                  <a:cubicBezTo>
                    <a:pt x="0" y="67"/>
                    <a:pt x="2" y="66"/>
                    <a:pt x="3" y="65"/>
                  </a:cubicBezTo>
                  <a:close/>
                  <a:moveTo>
                    <a:pt x="37" y="38"/>
                  </a:moveTo>
                  <a:cubicBezTo>
                    <a:pt x="37" y="37"/>
                    <a:pt x="37" y="36"/>
                    <a:pt x="35" y="36"/>
                  </a:cubicBezTo>
                  <a:cubicBezTo>
                    <a:pt x="33" y="36"/>
                    <a:pt x="36" y="36"/>
                    <a:pt x="34" y="34"/>
                  </a:cubicBezTo>
                  <a:cubicBezTo>
                    <a:pt x="32" y="32"/>
                    <a:pt x="35" y="33"/>
                    <a:pt x="36" y="33"/>
                  </a:cubicBezTo>
                  <a:cubicBezTo>
                    <a:pt x="36" y="32"/>
                    <a:pt x="35" y="32"/>
                    <a:pt x="33" y="31"/>
                  </a:cubicBezTo>
                  <a:cubicBezTo>
                    <a:pt x="31" y="29"/>
                    <a:pt x="32" y="33"/>
                    <a:pt x="31" y="32"/>
                  </a:cubicBezTo>
                  <a:cubicBezTo>
                    <a:pt x="30" y="32"/>
                    <a:pt x="32" y="30"/>
                    <a:pt x="29" y="29"/>
                  </a:cubicBezTo>
                  <a:cubicBezTo>
                    <a:pt x="27" y="28"/>
                    <a:pt x="28" y="30"/>
                    <a:pt x="27" y="29"/>
                  </a:cubicBezTo>
                  <a:cubicBezTo>
                    <a:pt x="25" y="29"/>
                    <a:pt x="27" y="31"/>
                    <a:pt x="26" y="31"/>
                  </a:cubicBezTo>
                  <a:cubicBezTo>
                    <a:pt x="24" y="30"/>
                    <a:pt x="23" y="27"/>
                    <a:pt x="24" y="26"/>
                  </a:cubicBezTo>
                  <a:cubicBezTo>
                    <a:pt x="24" y="25"/>
                    <a:pt x="22" y="23"/>
                    <a:pt x="23" y="21"/>
                  </a:cubicBezTo>
                  <a:cubicBezTo>
                    <a:pt x="24" y="19"/>
                    <a:pt x="23" y="19"/>
                    <a:pt x="24" y="17"/>
                  </a:cubicBezTo>
                  <a:cubicBezTo>
                    <a:pt x="26" y="16"/>
                    <a:pt x="25" y="18"/>
                    <a:pt x="26" y="18"/>
                  </a:cubicBezTo>
                  <a:cubicBezTo>
                    <a:pt x="27" y="17"/>
                    <a:pt x="28" y="13"/>
                    <a:pt x="28" y="12"/>
                  </a:cubicBezTo>
                  <a:cubicBezTo>
                    <a:pt x="28" y="10"/>
                    <a:pt x="25" y="9"/>
                    <a:pt x="27" y="5"/>
                  </a:cubicBezTo>
                  <a:cubicBezTo>
                    <a:pt x="28" y="2"/>
                    <a:pt x="27" y="1"/>
                    <a:pt x="26" y="3"/>
                  </a:cubicBezTo>
                  <a:cubicBezTo>
                    <a:pt x="24" y="5"/>
                    <a:pt x="22" y="0"/>
                    <a:pt x="19" y="1"/>
                  </a:cubicBezTo>
                  <a:cubicBezTo>
                    <a:pt x="17" y="2"/>
                    <a:pt x="18" y="2"/>
                    <a:pt x="17" y="5"/>
                  </a:cubicBezTo>
                  <a:cubicBezTo>
                    <a:pt x="16" y="8"/>
                    <a:pt x="18" y="9"/>
                    <a:pt x="17" y="13"/>
                  </a:cubicBezTo>
                  <a:cubicBezTo>
                    <a:pt x="15" y="16"/>
                    <a:pt x="18" y="15"/>
                    <a:pt x="17" y="17"/>
                  </a:cubicBezTo>
                  <a:cubicBezTo>
                    <a:pt x="16" y="20"/>
                    <a:pt x="15" y="15"/>
                    <a:pt x="14" y="16"/>
                  </a:cubicBezTo>
                  <a:cubicBezTo>
                    <a:pt x="13" y="16"/>
                    <a:pt x="13" y="18"/>
                    <a:pt x="14" y="18"/>
                  </a:cubicBezTo>
                  <a:cubicBezTo>
                    <a:pt x="15" y="19"/>
                    <a:pt x="14" y="18"/>
                    <a:pt x="15" y="23"/>
                  </a:cubicBezTo>
                  <a:cubicBezTo>
                    <a:pt x="15" y="28"/>
                    <a:pt x="16" y="25"/>
                    <a:pt x="17" y="27"/>
                  </a:cubicBezTo>
                  <a:cubicBezTo>
                    <a:pt x="17" y="29"/>
                    <a:pt x="18" y="28"/>
                    <a:pt x="18" y="27"/>
                  </a:cubicBezTo>
                  <a:cubicBezTo>
                    <a:pt x="18" y="25"/>
                    <a:pt x="18" y="25"/>
                    <a:pt x="19" y="26"/>
                  </a:cubicBezTo>
                  <a:cubicBezTo>
                    <a:pt x="20" y="27"/>
                    <a:pt x="20" y="28"/>
                    <a:pt x="19" y="28"/>
                  </a:cubicBezTo>
                  <a:cubicBezTo>
                    <a:pt x="18" y="29"/>
                    <a:pt x="17" y="32"/>
                    <a:pt x="19" y="32"/>
                  </a:cubicBezTo>
                  <a:cubicBezTo>
                    <a:pt x="20" y="31"/>
                    <a:pt x="20" y="33"/>
                    <a:pt x="22" y="33"/>
                  </a:cubicBezTo>
                  <a:cubicBezTo>
                    <a:pt x="23" y="33"/>
                    <a:pt x="22" y="32"/>
                    <a:pt x="23" y="31"/>
                  </a:cubicBezTo>
                  <a:cubicBezTo>
                    <a:pt x="24" y="31"/>
                    <a:pt x="24" y="31"/>
                    <a:pt x="26" y="33"/>
                  </a:cubicBezTo>
                  <a:cubicBezTo>
                    <a:pt x="28" y="34"/>
                    <a:pt x="27" y="36"/>
                    <a:pt x="29" y="36"/>
                  </a:cubicBezTo>
                  <a:cubicBezTo>
                    <a:pt x="30" y="36"/>
                    <a:pt x="28" y="34"/>
                    <a:pt x="28" y="32"/>
                  </a:cubicBezTo>
                  <a:cubicBezTo>
                    <a:pt x="28" y="31"/>
                    <a:pt x="30" y="32"/>
                    <a:pt x="30" y="33"/>
                  </a:cubicBezTo>
                  <a:cubicBezTo>
                    <a:pt x="30" y="34"/>
                    <a:pt x="31" y="34"/>
                    <a:pt x="32" y="35"/>
                  </a:cubicBezTo>
                  <a:cubicBezTo>
                    <a:pt x="32" y="36"/>
                    <a:pt x="31" y="37"/>
                    <a:pt x="33" y="38"/>
                  </a:cubicBezTo>
                  <a:cubicBezTo>
                    <a:pt x="36" y="39"/>
                    <a:pt x="35" y="39"/>
                    <a:pt x="36" y="40"/>
                  </a:cubicBezTo>
                  <a:cubicBezTo>
                    <a:pt x="36" y="41"/>
                    <a:pt x="37" y="40"/>
                    <a:pt x="37" y="38"/>
                  </a:cubicBezTo>
                  <a:close/>
                  <a:moveTo>
                    <a:pt x="50" y="92"/>
                  </a:moveTo>
                  <a:cubicBezTo>
                    <a:pt x="50" y="92"/>
                    <a:pt x="51" y="92"/>
                    <a:pt x="50" y="93"/>
                  </a:cubicBezTo>
                  <a:cubicBezTo>
                    <a:pt x="49" y="94"/>
                    <a:pt x="51" y="94"/>
                    <a:pt x="51" y="93"/>
                  </a:cubicBezTo>
                  <a:cubicBezTo>
                    <a:pt x="51" y="92"/>
                    <a:pt x="51" y="92"/>
                    <a:pt x="51" y="91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0" y="90"/>
                    <a:pt x="50" y="91"/>
                    <a:pt x="50" y="92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0" name="Freeform 54"/>
            <p:cNvSpPr>
              <a:spLocks/>
            </p:cNvSpPr>
            <p:nvPr/>
          </p:nvSpPr>
          <p:spPr bwMode="auto">
            <a:xfrm>
              <a:off x="4749800" y="5854700"/>
              <a:ext cx="360363" cy="277813"/>
            </a:xfrm>
            <a:custGeom>
              <a:avLst/>
              <a:gdLst/>
              <a:ahLst/>
              <a:cxnLst>
                <a:cxn ang="0">
                  <a:pos x="29" y="13"/>
                </a:cxn>
                <a:cxn ang="0">
                  <a:pos x="28" y="14"/>
                </a:cxn>
                <a:cxn ang="0">
                  <a:pos x="28" y="16"/>
                </a:cxn>
                <a:cxn ang="0">
                  <a:pos x="27" y="19"/>
                </a:cxn>
                <a:cxn ang="0">
                  <a:pos x="26" y="17"/>
                </a:cxn>
                <a:cxn ang="0">
                  <a:pos x="24" y="15"/>
                </a:cxn>
                <a:cxn ang="0">
                  <a:pos x="24" y="17"/>
                </a:cxn>
                <a:cxn ang="0">
                  <a:pos x="19" y="24"/>
                </a:cxn>
                <a:cxn ang="0">
                  <a:pos x="11" y="27"/>
                </a:cxn>
                <a:cxn ang="0">
                  <a:pos x="10" y="29"/>
                </a:cxn>
                <a:cxn ang="0">
                  <a:pos x="9" y="31"/>
                </a:cxn>
                <a:cxn ang="0">
                  <a:pos x="9" y="32"/>
                </a:cxn>
                <a:cxn ang="0">
                  <a:pos x="9" y="35"/>
                </a:cxn>
                <a:cxn ang="0">
                  <a:pos x="8" y="35"/>
                </a:cxn>
                <a:cxn ang="0">
                  <a:pos x="6" y="34"/>
                </a:cxn>
                <a:cxn ang="0">
                  <a:pos x="5" y="33"/>
                </a:cxn>
                <a:cxn ang="0">
                  <a:pos x="4" y="33"/>
                </a:cxn>
                <a:cxn ang="0">
                  <a:pos x="1" y="31"/>
                </a:cxn>
                <a:cxn ang="0">
                  <a:pos x="1" y="33"/>
                </a:cxn>
                <a:cxn ang="0">
                  <a:pos x="2" y="35"/>
                </a:cxn>
                <a:cxn ang="0">
                  <a:pos x="5" y="38"/>
                </a:cxn>
                <a:cxn ang="0">
                  <a:pos x="10" y="38"/>
                </a:cxn>
                <a:cxn ang="0">
                  <a:pos x="14" y="37"/>
                </a:cxn>
                <a:cxn ang="0">
                  <a:pos x="17" y="34"/>
                </a:cxn>
                <a:cxn ang="0">
                  <a:pos x="19" y="35"/>
                </a:cxn>
                <a:cxn ang="0">
                  <a:pos x="23" y="36"/>
                </a:cxn>
                <a:cxn ang="0">
                  <a:pos x="27" y="34"/>
                </a:cxn>
                <a:cxn ang="0">
                  <a:pos x="28" y="31"/>
                </a:cxn>
                <a:cxn ang="0">
                  <a:pos x="30" y="28"/>
                </a:cxn>
                <a:cxn ang="0">
                  <a:pos x="30" y="26"/>
                </a:cxn>
                <a:cxn ang="0">
                  <a:pos x="32" y="24"/>
                </a:cxn>
                <a:cxn ang="0">
                  <a:pos x="33" y="18"/>
                </a:cxn>
                <a:cxn ang="0">
                  <a:pos x="39" y="17"/>
                </a:cxn>
                <a:cxn ang="0">
                  <a:pos x="42" y="18"/>
                </a:cxn>
                <a:cxn ang="0">
                  <a:pos x="44" y="17"/>
                </a:cxn>
                <a:cxn ang="0">
                  <a:pos x="46" y="17"/>
                </a:cxn>
                <a:cxn ang="0">
                  <a:pos x="47" y="15"/>
                </a:cxn>
                <a:cxn ang="0">
                  <a:pos x="46" y="13"/>
                </a:cxn>
                <a:cxn ang="0">
                  <a:pos x="48" y="13"/>
                </a:cxn>
                <a:cxn ang="0">
                  <a:pos x="51" y="10"/>
                </a:cxn>
                <a:cxn ang="0">
                  <a:pos x="49" y="10"/>
                </a:cxn>
                <a:cxn ang="0">
                  <a:pos x="48" y="9"/>
                </a:cxn>
                <a:cxn ang="0">
                  <a:pos x="46" y="8"/>
                </a:cxn>
                <a:cxn ang="0">
                  <a:pos x="44" y="8"/>
                </a:cxn>
                <a:cxn ang="0">
                  <a:pos x="45" y="7"/>
                </a:cxn>
                <a:cxn ang="0">
                  <a:pos x="43" y="6"/>
                </a:cxn>
                <a:cxn ang="0">
                  <a:pos x="43" y="3"/>
                </a:cxn>
                <a:cxn ang="0">
                  <a:pos x="42" y="3"/>
                </a:cxn>
                <a:cxn ang="0">
                  <a:pos x="40" y="0"/>
                </a:cxn>
                <a:cxn ang="0">
                  <a:pos x="39" y="3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5" y="6"/>
                </a:cxn>
                <a:cxn ang="0">
                  <a:pos x="34" y="8"/>
                </a:cxn>
                <a:cxn ang="0">
                  <a:pos x="33" y="9"/>
                </a:cxn>
                <a:cxn ang="0">
                  <a:pos x="31" y="10"/>
                </a:cxn>
                <a:cxn ang="0">
                  <a:pos x="32" y="13"/>
                </a:cxn>
                <a:cxn ang="0">
                  <a:pos x="30" y="13"/>
                </a:cxn>
                <a:cxn ang="0">
                  <a:pos x="31" y="16"/>
                </a:cxn>
                <a:cxn ang="0">
                  <a:pos x="30" y="17"/>
                </a:cxn>
                <a:cxn ang="0">
                  <a:pos x="29" y="14"/>
                </a:cxn>
                <a:cxn ang="0">
                  <a:pos x="29" y="13"/>
                </a:cxn>
              </a:cxnLst>
              <a:rect l="0" t="0" r="r" b="b"/>
              <a:pathLst>
                <a:path w="52" h="40">
                  <a:moveTo>
                    <a:pt x="29" y="13"/>
                  </a:moveTo>
                  <a:cubicBezTo>
                    <a:pt x="29" y="14"/>
                    <a:pt x="28" y="14"/>
                    <a:pt x="28" y="14"/>
                  </a:cubicBezTo>
                  <a:cubicBezTo>
                    <a:pt x="28" y="15"/>
                    <a:pt x="28" y="16"/>
                    <a:pt x="28" y="16"/>
                  </a:cubicBezTo>
                  <a:cubicBezTo>
                    <a:pt x="29" y="16"/>
                    <a:pt x="28" y="19"/>
                    <a:pt x="27" y="19"/>
                  </a:cubicBezTo>
                  <a:cubicBezTo>
                    <a:pt x="26" y="19"/>
                    <a:pt x="27" y="17"/>
                    <a:pt x="26" y="17"/>
                  </a:cubicBezTo>
                  <a:cubicBezTo>
                    <a:pt x="25" y="18"/>
                    <a:pt x="26" y="16"/>
                    <a:pt x="24" y="15"/>
                  </a:cubicBezTo>
                  <a:cubicBezTo>
                    <a:pt x="24" y="15"/>
                    <a:pt x="24" y="15"/>
                    <a:pt x="24" y="17"/>
                  </a:cubicBezTo>
                  <a:cubicBezTo>
                    <a:pt x="24" y="19"/>
                    <a:pt x="20" y="20"/>
                    <a:pt x="19" y="24"/>
                  </a:cubicBezTo>
                  <a:cubicBezTo>
                    <a:pt x="19" y="26"/>
                    <a:pt x="12" y="25"/>
                    <a:pt x="11" y="27"/>
                  </a:cubicBezTo>
                  <a:cubicBezTo>
                    <a:pt x="10" y="28"/>
                    <a:pt x="11" y="30"/>
                    <a:pt x="10" y="29"/>
                  </a:cubicBezTo>
                  <a:cubicBezTo>
                    <a:pt x="9" y="28"/>
                    <a:pt x="9" y="30"/>
                    <a:pt x="9" y="31"/>
                  </a:cubicBezTo>
                  <a:cubicBezTo>
                    <a:pt x="10" y="31"/>
                    <a:pt x="9" y="31"/>
                    <a:pt x="9" y="32"/>
                  </a:cubicBezTo>
                  <a:cubicBezTo>
                    <a:pt x="9" y="34"/>
                    <a:pt x="8" y="34"/>
                    <a:pt x="9" y="35"/>
                  </a:cubicBezTo>
                  <a:cubicBezTo>
                    <a:pt x="10" y="36"/>
                    <a:pt x="9" y="35"/>
                    <a:pt x="8" y="35"/>
                  </a:cubicBezTo>
                  <a:cubicBezTo>
                    <a:pt x="7" y="34"/>
                    <a:pt x="5" y="35"/>
                    <a:pt x="6" y="34"/>
                  </a:cubicBezTo>
                  <a:cubicBezTo>
                    <a:pt x="6" y="33"/>
                    <a:pt x="5" y="34"/>
                    <a:pt x="5" y="33"/>
                  </a:cubicBezTo>
                  <a:cubicBezTo>
                    <a:pt x="4" y="32"/>
                    <a:pt x="5" y="33"/>
                    <a:pt x="4" y="33"/>
                  </a:cubicBezTo>
                  <a:cubicBezTo>
                    <a:pt x="3" y="34"/>
                    <a:pt x="1" y="33"/>
                    <a:pt x="1" y="31"/>
                  </a:cubicBezTo>
                  <a:cubicBezTo>
                    <a:pt x="1" y="31"/>
                    <a:pt x="0" y="33"/>
                    <a:pt x="1" y="33"/>
                  </a:cubicBezTo>
                  <a:cubicBezTo>
                    <a:pt x="2" y="34"/>
                    <a:pt x="1" y="35"/>
                    <a:pt x="2" y="35"/>
                  </a:cubicBezTo>
                  <a:cubicBezTo>
                    <a:pt x="3" y="35"/>
                    <a:pt x="4" y="37"/>
                    <a:pt x="5" y="38"/>
                  </a:cubicBezTo>
                  <a:cubicBezTo>
                    <a:pt x="7" y="40"/>
                    <a:pt x="7" y="37"/>
                    <a:pt x="10" y="38"/>
                  </a:cubicBezTo>
                  <a:cubicBezTo>
                    <a:pt x="13" y="39"/>
                    <a:pt x="12" y="37"/>
                    <a:pt x="14" y="37"/>
                  </a:cubicBezTo>
                  <a:cubicBezTo>
                    <a:pt x="15" y="37"/>
                    <a:pt x="13" y="34"/>
                    <a:pt x="17" y="34"/>
                  </a:cubicBezTo>
                  <a:cubicBezTo>
                    <a:pt x="20" y="34"/>
                    <a:pt x="18" y="35"/>
                    <a:pt x="19" y="35"/>
                  </a:cubicBezTo>
                  <a:cubicBezTo>
                    <a:pt x="20" y="36"/>
                    <a:pt x="22" y="37"/>
                    <a:pt x="23" y="36"/>
                  </a:cubicBezTo>
                  <a:cubicBezTo>
                    <a:pt x="24" y="34"/>
                    <a:pt x="27" y="36"/>
                    <a:pt x="27" y="34"/>
                  </a:cubicBezTo>
                  <a:cubicBezTo>
                    <a:pt x="28" y="33"/>
                    <a:pt x="28" y="32"/>
                    <a:pt x="28" y="31"/>
                  </a:cubicBezTo>
                  <a:cubicBezTo>
                    <a:pt x="28" y="29"/>
                    <a:pt x="31" y="29"/>
                    <a:pt x="30" y="28"/>
                  </a:cubicBezTo>
                  <a:cubicBezTo>
                    <a:pt x="29" y="28"/>
                    <a:pt x="29" y="28"/>
                    <a:pt x="30" y="26"/>
                  </a:cubicBezTo>
                  <a:cubicBezTo>
                    <a:pt x="30" y="24"/>
                    <a:pt x="32" y="26"/>
                    <a:pt x="32" y="24"/>
                  </a:cubicBezTo>
                  <a:cubicBezTo>
                    <a:pt x="32" y="22"/>
                    <a:pt x="32" y="20"/>
                    <a:pt x="33" y="18"/>
                  </a:cubicBezTo>
                  <a:cubicBezTo>
                    <a:pt x="34" y="16"/>
                    <a:pt x="36" y="17"/>
                    <a:pt x="39" y="17"/>
                  </a:cubicBezTo>
                  <a:cubicBezTo>
                    <a:pt x="41" y="17"/>
                    <a:pt x="40" y="16"/>
                    <a:pt x="42" y="18"/>
                  </a:cubicBezTo>
                  <a:cubicBezTo>
                    <a:pt x="44" y="18"/>
                    <a:pt x="42" y="15"/>
                    <a:pt x="44" y="17"/>
                  </a:cubicBezTo>
                  <a:cubicBezTo>
                    <a:pt x="45" y="18"/>
                    <a:pt x="45" y="17"/>
                    <a:pt x="46" y="17"/>
                  </a:cubicBezTo>
                  <a:cubicBezTo>
                    <a:pt x="47" y="17"/>
                    <a:pt x="49" y="17"/>
                    <a:pt x="47" y="15"/>
                  </a:cubicBezTo>
                  <a:cubicBezTo>
                    <a:pt x="45" y="14"/>
                    <a:pt x="45" y="13"/>
                    <a:pt x="46" y="13"/>
                  </a:cubicBezTo>
                  <a:cubicBezTo>
                    <a:pt x="47" y="12"/>
                    <a:pt x="46" y="13"/>
                    <a:pt x="48" y="13"/>
                  </a:cubicBezTo>
                  <a:cubicBezTo>
                    <a:pt x="50" y="12"/>
                    <a:pt x="52" y="12"/>
                    <a:pt x="51" y="10"/>
                  </a:cubicBezTo>
                  <a:cubicBezTo>
                    <a:pt x="51" y="9"/>
                    <a:pt x="50" y="11"/>
                    <a:pt x="49" y="10"/>
                  </a:cubicBezTo>
                  <a:cubicBezTo>
                    <a:pt x="49" y="9"/>
                    <a:pt x="48" y="9"/>
                    <a:pt x="48" y="9"/>
                  </a:cubicBezTo>
                  <a:cubicBezTo>
                    <a:pt x="47" y="8"/>
                    <a:pt x="46" y="7"/>
                    <a:pt x="46" y="8"/>
                  </a:cubicBezTo>
                  <a:cubicBezTo>
                    <a:pt x="45" y="8"/>
                    <a:pt x="45" y="9"/>
                    <a:pt x="44" y="8"/>
                  </a:cubicBezTo>
                  <a:cubicBezTo>
                    <a:pt x="44" y="7"/>
                    <a:pt x="45" y="8"/>
                    <a:pt x="45" y="7"/>
                  </a:cubicBezTo>
                  <a:cubicBezTo>
                    <a:pt x="44" y="5"/>
                    <a:pt x="43" y="7"/>
                    <a:pt x="43" y="6"/>
                  </a:cubicBezTo>
                  <a:cubicBezTo>
                    <a:pt x="42" y="5"/>
                    <a:pt x="44" y="4"/>
                    <a:pt x="43" y="3"/>
                  </a:cubicBezTo>
                  <a:cubicBezTo>
                    <a:pt x="42" y="2"/>
                    <a:pt x="42" y="3"/>
                    <a:pt x="42" y="3"/>
                  </a:cubicBezTo>
                  <a:cubicBezTo>
                    <a:pt x="41" y="3"/>
                    <a:pt x="41" y="0"/>
                    <a:pt x="40" y="0"/>
                  </a:cubicBezTo>
                  <a:cubicBezTo>
                    <a:pt x="39" y="0"/>
                    <a:pt x="40" y="2"/>
                    <a:pt x="39" y="3"/>
                  </a:cubicBezTo>
                  <a:cubicBezTo>
                    <a:pt x="38" y="4"/>
                    <a:pt x="39" y="0"/>
                    <a:pt x="38" y="0"/>
                  </a:cubicBezTo>
                  <a:cubicBezTo>
                    <a:pt x="37" y="0"/>
                    <a:pt x="38" y="1"/>
                    <a:pt x="36" y="4"/>
                  </a:cubicBezTo>
                  <a:cubicBezTo>
                    <a:pt x="35" y="6"/>
                    <a:pt x="35" y="5"/>
                    <a:pt x="35" y="6"/>
                  </a:cubicBezTo>
                  <a:cubicBezTo>
                    <a:pt x="34" y="8"/>
                    <a:pt x="34" y="7"/>
                    <a:pt x="34" y="8"/>
                  </a:cubicBezTo>
                  <a:cubicBezTo>
                    <a:pt x="34" y="10"/>
                    <a:pt x="33" y="10"/>
                    <a:pt x="33" y="9"/>
                  </a:cubicBezTo>
                  <a:cubicBezTo>
                    <a:pt x="32" y="9"/>
                    <a:pt x="31" y="10"/>
                    <a:pt x="31" y="10"/>
                  </a:cubicBezTo>
                  <a:cubicBezTo>
                    <a:pt x="31" y="11"/>
                    <a:pt x="33" y="11"/>
                    <a:pt x="32" y="13"/>
                  </a:cubicBezTo>
                  <a:cubicBezTo>
                    <a:pt x="30" y="14"/>
                    <a:pt x="31" y="12"/>
                    <a:pt x="30" y="13"/>
                  </a:cubicBezTo>
                  <a:cubicBezTo>
                    <a:pt x="31" y="15"/>
                    <a:pt x="30" y="14"/>
                    <a:pt x="31" y="16"/>
                  </a:cubicBezTo>
                  <a:cubicBezTo>
                    <a:pt x="31" y="18"/>
                    <a:pt x="31" y="17"/>
                    <a:pt x="30" y="17"/>
                  </a:cubicBezTo>
                  <a:cubicBezTo>
                    <a:pt x="29" y="17"/>
                    <a:pt x="29" y="16"/>
                    <a:pt x="29" y="14"/>
                  </a:cubicBezTo>
                  <a:lnTo>
                    <a:pt x="29" y="13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1" name="Freeform 55"/>
            <p:cNvSpPr>
              <a:spLocks/>
            </p:cNvSpPr>
            <p:nvPr/>
          </p:nvSpPr>
          <p:spPr bwMode="auto">
            <a:xfrm>
              <a:off x="4916488" y="5937250"/>
              <a:ext cx="41275" cy="49213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1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5" y="1"/>
                </a:cxn>
              </a:cxnLst>
              <a:rect l="0" t="0" r="r" b="b"/>
              <a:pathLst>
                <a:path w="6" h="7">
                  <a:moveTo>
                    <a:pt x="5" y="1"/>
                  </a:moveTo>
                  <a:cubicBezTo>
                    <a:pt x="6" y="0"/>
                    <a:pt x="5" y="0"/>
                    <a:pt x="5" y="1"/>
                  </a:cubicBezTo>
                  <a:cubicBezTo>
                    <a:pt x="4" y="1"/>
                    <a:pt x="2" y="3"/>
                    <a:pt x="0" y="3"/>
                  </a:cubicBezTo>
                  <a:cubicBezTo>
                    <a:pt x="2" y="4"/>
                    <a:pt x="1" y="6"/>
                    <a:pt x="2" y="5"/>
                  </a:cubicBezTo>
                  <a:cubicBezTo>
                    <a:pt x="3" y="5"/>
                    <a:pt x="2" y="7"/>
                    <a:pt x="3" y="7"/>
                  </a:cubicBezTo>
                  <a:cubicBezTo>
                    <a:pt x="4" y="7"/>
                    <a:pt x="5" y="4"/>
                    <a:pt x="4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5" y="2"/>
                    <a:pt x="5" y="1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2" name="Freeform 56"/>
            <p:cNvSpPr>
              <a:spLocks/>
            </p:cNvSpPr>
            <p:nvPr/>
          </p:nvSpPr>
          <p:spPr bwMode="auto">
            <a:xfrm>
              <a:off x="4949825" y="5945188"/>
              <a:ext cx="14288" cy="3333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1"/>
                </a:cxn>
              </a:cxnLst>
              <a:rect l="0" t="0" r="r" b="b"/>
              <a:pathLst>
                <a:path w="2" h="5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2"/>
                    <a:pt x="1" y="1"/>
                    <a:pt x="2" y="3"/>
                  </a:cubicBezTo>
                  <a:cubicBezTo>
                    <a:pt x="2" y="5"/>
                    <a:pt x="2" y="4"/>
                    <a:pt x="1" y="4"/>
                  </a:cubicBezTo>
                  <a:cubicBezTo>
                    <a:pt x="0" y="4"/>
                    <a:pt x="0" y="3"/>
                    <a:pt x="0" y="1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3" name="Freeform 57"/>
            <p:cNvSpPr>
              <a:spLocks noEditPoints="1"/>
            </p:cNvSpPr>
            <p:nvPr/>
          </p:nvSpPr>
          <p:spPr bwMode="auto">
            <a:xfrm>
              <a:off x="5861050" y="6215063"/>
              <a:ext cx="576263" cy="452437"/>
            </a:xfrm>
            <a:custGeom>
              <a:avLst/>
              <a:gdLst/>
              <a:ahLst/>
              <a:cxnLst>
                <a:cxn ang="0">
                  <a:pos x="15" y="13"/>
                </a:cxn>
                <a:cxn ang="0">
                  <a:pos x="30" y="24"/>
                </a:cxn>
                <a:cxn ang="0">
                  <a:pos x="37" y="29"/>
                </a:cxn>
                <a:cxn ang="0">
                  <a:pos x="35" y="35"/>
                </a:cxn>
                <a:cxn ang="0">
                  <a:pos x="46" y="49"/>
                </a:cxn>
                <a:cxn ang="0">
                  <a:pos x="53" y="56"/>
                </a:cxn>
                <a:cxn ang="0">
                  <a:pos x="45" y="56"/>
                </a:cxn>
                <a:cxn ang="0">
                  <a:pos x="27" y="42"/>
                </a:cxn>
                <a:cxn ang="0">
                  <a:pos x="19" y="39"/>
                </a:cxn>
                <a:cxn ang="0">
                  <a:pos x="16" y="45"/>
                </a:cxn>
                <a:cxn ang="0">
                  <a:pos x="11" y="50"/>
                </a:cxn>
                <a:cxn ang="0">
                  <a:pos x="0" y="44"/>
                </a:cxn>
                <a:cxn ang="0">
                  <a:pos x="45" y="30"/>
                </a:cxn>
                <a:cxn ang="0">
                  <a:pos x="59" y="28"/>
                </a:cxn>
                <a:cxn ang="0">
                  <a:pos x="62" y="23"/>
                </a:cxn>
                <a:cxn ang="0">
                  <a:pos x="60" y="18"/>
                </a:cxn>
                <a:cxn ang="0">
                  <a:pos x="54" y="26"/>
                </a:cxn>
                <a:cxn ang="0">
                  <a:pos x="52" y="24"/>
                </a:cxn>
                <a:cxn ang="0">
                  <a:pos x="43" y="27"/>
                </a:cxn>
                <a:cxn ang="0">
                  <a:pos x="36" y="6"/>
                </a:cxn>
                <a:cxn ang="0">
                  <a:pos x="33" y="5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64" y="17"/>
                </a:cxn>
                <a:cxn ang="0">
                  <a:pos x="66" y="16"/>
                </a:cxn>
                <a:cxn ang="0">
                  <a:pos x="56" y="9"/>
                </a:cxn>
                <a:cxn ang="0">
                  <a:pos x="49" y="1"/>
                </a:cxn>
                <a:cxn ang="0">
                  <a:pos x="49" y="1"/>
                </a:cxn>
                <a:cxn ang="0">
                  <a:pos x="77" y="27"/>
                </a:cxn>
                <a:cxn ang="0">
                  <a:pos x="76" y="28"/>
                </a:cxn>
                <a:cxn ang="0">
                  <a:pos x="82" y="35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37" y="26"/>
                </a:cxn>
                <a:cxn ang="0">
                  <a:pos x="31" y="20"/>
                </a:cxn>
                <a:cxn ang="0">
                  <a:pos x="31" y="20"/>
                </a:cxn>
                <a:cxn ang="0">
                  <a:pos x="65" y="49"/>
                </a:cxn>
                <a:cxn ang="0">
                  <a:pos x="67" y="49"/>
                </a:cxn>
                <a:cxn ang="0">
                  <a:pos x="71" y="65"/>
                </a:cxn>
                <a:cxn ang="0">
                  <a:pos x="52" y="51"/>
                </a:cxn>
                <a:cxn ang="0">
                  <a:pos x="52" y="51"/>
                </a:cxn>
                <a:cxn ang="0">
                  <a:pos x="56" y="52"/>
                </a:cxn>
                <a:cxn ang="0">
                  <a:pos x="54" y="53"/>
                </a:cxn>
                <a:cxn ang="0">
                  <a:pos x="58" y="56"/>
                </a:cxn>
                <a:cxn ang="0">
                  <a:pos x="56" y="54"/>
                </a:cxn>
              </a:cxnLst>
              <a:rect l="0" t="0" r="r" b="b"/>
              <a:pathLst>
                <a:path w="83" h="65">
                  <a:moveTo>
                    <a:pt x="0" y="7"/>
                  </a:moveTo>
                  <a:cubicBezTo>
                    <a:pt x="4" y="6"/>
                    <a:pt x="11" y="12"/>
                    <a:pt x="15" y="13"/>
                  </a:cubicBezTo>
                  <a:cubicBezTo>
                    <a:pt x="19" y="14"/>
                    <a:pt x="19" y="16"/>
                    <a:pt x="21" y="16"/>
                  </a:cubicBezTo>
                  <a:cubicBezTo>
                    <a:pt x="23" y="16"/>
                    <a:pt x="30" y="22"/>
                    <a:pt x="30" y="24"/>
                  </a:cubicBezTo>
                  <a:cubicBezTo>
                    <a:pt x="29" y="26"/>
                    <a:pt x="28" y="26"/>
                    <a:pt x="32" y="27"/>
                  </a:cubicBezTo>
                  <a:cubicBezTo>
                    <a:pt x="35" y="28"/>
                    <a:pt x="34" y="30"/>
                    <a:pt x="37" y="29"/>
                  </a:cubicBezTo>
                  <a:cubicBezTo>
                    <a:pt x="39" y="29"/>
                    <a:pt x="41" y="33"/>
                    <a:pt x="40" y="34"/>
                  </a:cubicBezTo>
                  <a:cubicBezTo>
                    <a:pt x="39" y="35"/>
                    <a:pt x="37" y="34"/>
                    <a:pt x="35" y="35"/>
                  </a:cubicBezTo>
                  <a:cubicBezTo>
                    <a:pt x="34" y="35"/>
                    <a:pt x="39" y="41"/>
                    <a:pt x="41" y="42"/>
                  </a:cubicBezTo>
                  <a:cubicBezTo>
                    <a:pt x="43" y="43"/>
                    <a:pt x="42" y="50"/>
                    <a:pt x="46" y="49"/>
                  </a:cubicBezTo>
                  <a:cubicBezTo>
                    <a:pt x="51" y="47"/>
                    <a:pt x="44" y="52"/>
                    <a:pt x="49" y="52"/>
                  </a:cubicBezTo>
                  <a:cubicBezTo>
                    <a:pt x="54" y="52"/>
                    <a:pt x="46" y="54"/>
                    <a:pt x="53" y="56"/>
                  </a:cubicBezTo>
                  <a:cubicBezTo>
                    <a:pt x="57" y="57"/>
                    <a:pt x="55" y="59"/>
                    <a:pt x="53" y="59"/>
                  </a:cubicBezTo>
                  <a:cubicBezTo>
                    <a:pt x="50" y="59"/>
                    <a:pt x="52" y="58"/>
                    <a:pt x="45" y="56"/>
                  </a:cubicBezTo>
                  <a:cubicBezTo>
                    <a:pt x="38" y="55"/>
                    <a:pt x="39" y="55"/>
                    <a:pt x="35" y="50"/>
                  </a:cubicBezTo>
                  <a:cubicBezTo>
                    <a:pt x="31" y="45"/>
                    <a:pt x="32" y="42"/>
                    <a:pt x="27" y="42"/>
                  </a:cubicBezTo>
                  <a:cubicBezTo>
                    <a:pt x="23" y="41"/>
                    <a:pt x="26" y="39"/>
                    <a:pt x="22" y="41"/>
                  </a:cubicBezTo>
                  <a:cubicBezTo>
                    <a:pt x="20" y="41"/>
                    <a:pt x="20" y="41"/>
                    <a:pt x="19" y="39"/>
                  </a:cubicBezTo>
                  <a:cubicBezTo>
                    <a:pt x="20" y="44"/>
                    <a:pt x="18" y="41"/>
                    <a:pt x="18" y="43"/>
                  </a:cubicBezTo>
                  <a:cubicBezTo>
                    <a:pt x="18" y="45"/>
                    <a:pt x="13" y="44"/>
                    <a:pt x="16" y="45"/>
                  </a:cubicBezTo>
                  <a:cubicBezTo>
                    <a:pt x="17" y="46"/>
                    <a:pt x="18" y="49"/>
                    <a:pt x="16" y="49"/>
                  </a:cubicBezTo>
                  <a:cubicBezTo>
                    <a:pt x="15" y="49"/>
                    <a:pt x="14" y="52"/>
                    <a:pt x="11" y="50"/>
                  </a:cubicBezTo>
                  <a:cubicBezTo>
                    <a:pt x="9" y="49"/>
                    <a:pt x="5" y="51"/>
                    <a:pt x="4" y="50"/>
                  </a:cubicBezTo>
                  <a:cubicBezTo>
                    <a:pt x="3" y="48"/>
                    <a:pt x="3" y="46"/>
                    <a:pt x="0" y="44"/>
                  </a:cubicBezTo>
                  <a:lnTo>
                    <a:pt x="0" y="7"/>
                  </a:lnTo>
                  <a:close/>
                  <a:moveTo>
                    <a:pt x="45" y="30"/>
                  </a:moveTo>
                  <a:cubicBezTo>
                    <a:pt x="48" y="32"/>
                    <a:pt x="47" y="29"/>
                    <a:pt x="49" y="31"/>
                  </a:cubicBezTo>
                  <a:cubicBezTo>
                    <a:pt x="51" y="33"/>
                    <a:pt x="58" y="30"/>
                    <a:pt x="59" y="28"/>
                  </a:cubicBezTo>
                  <a:cubicBezTo>
                    <a:pt x="60" y="26"/>
                    <a:pt x="60" y="28"/>
                    <a:pt x="62" y="27"/>
                  </a:cubicBezTo>
                  <a:cubicBezTo>
                    <a:pt x="64" y="25"/>
                    <a:pt x="61" y="23"/>
                    <a:pt x="62" y="23"/>
                  </a:cubicBezTo>
                  <a:cubicBezTo>
                    <a:pt x="64" y="23"/>
                    <a:pt x="65" y="20"/>
                    <a:pt x="64" y="19"/>
                  </a:cubicBezTo>
                  <a:cubicBezTo>
                    <a:pt x="63" y="18"/>
                    <a:pt x="62" y="18"/>
                    <a:pt x="60" y="18"/>
                  </a:cubicBezTo>
                  <a:cubicBezTo>
                    <a:pt x="58" y="18"/>
                    <a:pt x="62" y="24"/>
                    <a:pt x="59" y="23"/>
                  </a:cubicBezTo>
                  <a:cubicBezTo>
                    <a:pt x="57" y="22"/>
                    <a:pt x="57" y="28"/>
                    <a:pt x="54" y="26"/>
                  </a:cubicBezTo>
                  <a:cubicBezTo>
                    <a:pt x="53" y="25"/>
                    <a:pt x="53" y="28"/>
                    <a:pt x="52" y="26"/>
                  </a:cubicBezTo>
                  <a:cubicBezTo>
                    <a:pt x="51" y="24"/>
                    <a:pt x="53" y="24"/>
                    <a:pt x="52" y="24"/>
                  </a:cubicBezTo>
                  <a:cubicBezTo>
                    <a:pt x="52" y="23"/>
                    <a:pt x="51" y="23"/>
                    <a:pt x="51" y="26"/>
                  </a:cubicBezTo>
                  <a:cubicBezTo>
                    <a:pt x="51" y="28"/>
                    <a:pt x="43" y="25"/>
                    <a:pt x="43" y="27"/>
                  </a:cubicBezTo>
                  <a:cubicBezTo>
                    <a:pt x="43" y="29"/>
                    <a:pt x="44" y="28"/>
                    <a:pt x="45" y="30"/>
                  </a:cubicBezTo>
                  <a:close/>
                  <a:moveTo>
                    <a:pt x="36" y="6"/>
                  </a:moveTo>
                  <a:cubicBezTo>
                    <a:pt x="38" y="6"/>
                    <a:pt x="38" y="5"/>
                    <a:pt x="37" y="4"/>
                  </a:cubicBezTo>
                  <a:cubicBezTo>
                    <a:pt x="36" y="4"/>
                    <a:pt x="33" y="4"/>
                    <a:pt x="33" y="5"/>
                  </a:cubicBezTo>
                  <a:cubicBezTo>
                    <a:pt x="33" y="7"/>
                    <a:pt x="34" y="6"/>
                    <a:pt x="36" y="6"/>
                  </a:cubicBezTo>
                  <a:close/>
                  <a:moveTo>
                    <a:pt x="52" y="7"/>
                  </a:moveTo>
                  <a:cubicBezTo>
                    <a:pt x="52" y="6"/>
                    <a:pt x="55" y="8"/>
                    <a:pt x="54" y="8"/>
                  </a:cubicBezTo>
                  <a:cubicBezTo>
                    <a:pt x="53" y="9"/>
                    <a:pt x="51" y="8"/>
                    <a:pt x="52" y="7"/>
                  </a:cubicBezTo>
                  <a:close/>
                  <a:moveTo>
                    <a:pt x="60" y="12"/>
                  </a:moveTo>
                  <a:cubicBezTo>
                    <a:pt x="60" y="13"/>
                    <a:pt x="63" y="14"/>
                    <a:pt x="64" y="17"/>
                  </a:cubicBezTo>
                  <a:cubicBezTo>
                    <a:pt x="66" y="19"/>
                    <a:pt x="65" y="19"/>
                    <a:pt x="66" y="22"/>
                  </a:cubicBezTo>
                  <a:cubicBezTo>
                    <a:pt x="67" y="24"/>
                    <a:pt x="69" y="18"/>
                    <a:pt x="66" y="16"/>
                  </a:cubicBezTo>
                  <a:cubicBezTo>
                    <a:pt x="63" y="15"/>
                    <a:pt x="63" y="13"/>
                    <a:pt x="61" y="12"/>
                  </a:cubicBezTo>
                  <a:cubicBezTo>
                    <a:pt x="57" y="10"/>
                    <a:pt x="56" y="7"/>
                    <a:pt x="56" y="9"/>
                  </a:cubicBezTo>
                  <a:cubicBezTo>
                    <a:pt x="53" y="10"/>
                    <a:pt x="57" y="9"/>
                    <a:pt x="60" y="12"/>
                  </a:cubicBezTo>
                  <a:close/>
                  <a:moveTo>
                    <a:pt x="49" y="1"/>
                  </a:moveTo>
                  <a:cubicBezTo>
                    <a:pt x="50" y="0"/>
                    <a:pt x="51" y="2"/>
                    <a:pt x="50" y="2"/>
                  </a:cubicBezTo>
                  <a:cubicBezTo>
                    <a:pt x="49" y="2"/>
                    <a:pt x="49" y="2"/>
                    <a:pt x="49" y="1"/>
                  </a:cubicBezTo>
                  <a:close/>
                  <a:moveTo>
                    <a:pt x="81" y="31"/>
                  </a:moveTo>
                  <a:cubicBezTo>
                    <a:pt x="79" y="30"/>
                    <a:pt x="79" y="27"/>
                    <a:pt x="77" y="27"/>
                  </a:cubicBezTo>
                  <a:cubicBezTo>
                    <a:pt x="76" y="26"/>
                    <a:pt x="76" y="22"/>
                    <a:pt x="75" y="24"/>
                  </a:cubicBezTo>
                  <a:cubicBezTo>
                    <a:pt x="74" y="25"/>
                    <a:pt x="76" y="25"/>
                    <a:pt x="76" y="28"/>
                  </a:cubicBezTo>
                  <a:cubicBezTo>
                    <a:pt x="75" y="30"/>
                    <a:pt x="78" y="31"/>
                    <a:pt x="79" y="33"/>
                  </a:cubicBezTo>
                  <a:cubicBezTo>
                    <a:pt x="79" y="35"/>
                    <a:pt x="80" y="35"/>
                    <a:pt x="82" y="35"/>
                  </a:cubicBezTo>
                  <a:cubicBezTo>
                    <a:pt x="83" y="34"/>
                    <a:pt x="82" y="31"/>
                    <a:pt x="81" y="31"/>
                  </a:cubicBezTo>
                  <a:close/>
                  <a:moveTo>
                    <a:pt x="40" y="28"/>
                  </a:moveTo>
                  <a:cubicBezTo>
                    <a:pt x="39" y="27"/>
                    <a:pt x="40" y="25"/>
                    <a:pt x="41" y="27"/>
                  </a:cubicBezTo>
                  <a:cubicBezTo>
                    <a:pt x="42" y="28"/>
                    <a:pt x="41" y="29"/>
                    <a:pt x="40" y="28"/>
                  </a:cubicBezTo>
                  <a:close/>
                  <a:moveTo>
                    <a:pt x="36" y="25"/>
                  </a:moveTo>
                  <a:cubicBezTo>
                    <a:pt x="36" y="24"/>
                    <a:pt x="38" y="26"/>
                    <a:pt x="37" y="26"/>
                  </a:cubicBezTo>
                  <a:cubicBezTo>
                    <a:pt x="37" y="27"/>
                    <a:pt x="35" y="26"/>
                    <a:pt x="36" y="25"/>
                  </a:cubicBezTo>
                  <a:close/>
                  <a:moveTo>
                    <a:pt x="31" y="20"/>
                  </a:moveTo>
                  <a:cubicBezTo>
                    <a:pt x="32" y="21"/>
                    <a:pt x="31" y="23"/>
                    <a:pt x="30" y="22"/>
                  </a:cubicBezTo>
                  <a:cubicBezTo>
                    <a:pt x="29" y="21"/>
                    <a:pt x="30" y="20"/>
                    <a:pt x="31" y="20"/>
                  </a:cubicBezTo>
                  <a:close/>
                  <a:moveTo>
                    <a:pt x="67" y="49"/>
                  </a:moveTo>
                  <a:cubicBezTo>
                    <a:pt x="66" y="48"/>
                    <a:pt x="64" y="48"/>
                    <a:pt x="65" y="49"/>
                  </a:cubicBezTo>
                  <a:cubicBezTo>
                    <a:pt x="66" y="49"/>
                    <a:pt x="65" y="50"/>
                    <a:pt x="66" y="50"/>
                  </a:cubicBezTo>
                  <a:cubicBezTo>
                    <a:pt x="67" y="50"/>
                    <a:pt x="68" y="50"/>
                    <a:pt x="67" y="49"/>
                  </a:cubicBezTo>
                  <a:close/>
                  <a:moveTo>
                    <a:pt x="68" y="64"/>
                  </a:moveTo>
                  <a:cubicBezTo>
                    <a:pt x="67" y="62"/>
                    <a:pt x="70" y="64"/>
                    <a:pt x="71" y="65"/>
                  </a:cubicBezTo>
                  <a:cubicBezTo>
                    <a:pt x="71" y="65"/>
                    <a:pt x="68" y="64"/>
                    <a:pt x="68" y="64"/>
                  </a:cubicBezTo>
                  <a:close/>
                  <a:moveTo>
                    <a:pt x="52" y="51"/>
                  </a:moveTo>
                  <a:cubicBezTo>
                    <a:pt x="51" y="50"/>
                    <a:pt x="52" y="49"/>
                    <a:pt x="53" y="50"/>
                  </a:cubicBezTo>
                  <a:cubicBezTo>
                    <a:pt x="54" y="51"/>
                    <a:pt x="53" y="53"/>
                    <a:pt x="52" y="51"/>
                  </a:cubicBezTo>
                  <a:close/>
                  <a:moveTo>
                    <a:pt x="54" y="53"/>
                  </a:moveTo>
                  <a:cubicBezTo>
                    <a:pt x="55" y="53"/>
                    <a:pt x="56" y="53"/>
                    <a:pt x="56" y="52"/>
                  </a:cubicBezTo>
                  <a:cubicBezTo>
                    <a:pt x="56" y="51"/>
                    <a:pt x="54" y="50"/>
                    <a:pt x="54" y="51"/>
                  </a:cubicBezTo>
                  <a:cubicBezTo>
                    <a:pt x="54" y="52"/>
                    <a:pt x="53" y="53"/>
                    <a:pt x="54" y="53"/>
                  </a:cubicBezTo>
                  <a:close/>
                  <a:moveTo>
                    <a:pt x="56" y="54"/>
                  </a:moveTo>
                  <a:cubicBezTo>
                    <a:pt x="56" y="55"/>
                    <a:pt x="57" y="57"/>
                    <a:pt x="58" y="56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7" y="55"/>
                    <a:pt x="56" y="53"/>
                    <a:pt x="56" y="54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4" name="Freeform 58"/>
            <p:cNvSpPr>
              <a:spLocks noEditPoints="1"/>
            </p:cNvSpPr>
            <p:nvPr/>
          </p:nvSpPr>
          <p:spPr bwMode="auto">
            <a:xfrm>
              <a:off x="6423025" y="6445250"/>
              <a:ext cx="242888" cy="2365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6" y="3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15" y="8"/>
                </a:cxn>
                <a:cxn ang="0">
                  <a:pos x="21" y="12"/>
                </a:cxn>
                <a:cxn ang="0">
                  <a:pos x="19" y="9"/>
                </a:cxn>
                <a:cxn ang="0">
                  <a:pos x="16" y="7"/>
                </a:cxn>
                <a:cxn ang="0">
                  <a:pos x="15" y="8"/>
                </a:cxn>
                <a:cxn ang="0">
                  <a:pos x="28" y="18"/>
                </a:cxn>
                <a:cxn ang="0">
                  <a:pos x="29" y="18"/>
                </a:cxn>
                <a:cxn ang="0">
                  <a:pos x="28" y="15"/>
                </a:cxn>
                <a:cxn ang="0">
                  <a:pos x="26" y="11"/>
                </a:cxn>
                <a:cxn ang="0">
                  <a:pos x="26" y="16"/>
                </a:cxn>
                <a:cxn ang="0">
                  <a:pos x="28" y="18"/>
                </a:cxn>
                <a:cxn ang="0">
                  <a:pos x="23" y="21"/>
                </a:cxn>
                <a:cxn ang="0">
                  <a:pos x="26" y="21"/>
                </a:cxn>
                <a:cxn ang="0">
                  <a:pos x="25" y="18"/>
                </a:cxn>
                <a:cxn ang="0">
                  <a:pos x="22" y="18"/>
                </a:cxn>
                <a:cxn ang="0">
                  <a:pos x="20" y="19"/>
                </a:cxn>
                <a:cxn ang="0">
                  <a:pos x="23" y="21"/>
                </a:cxn>
                <a:cxn ang="0">
                  <a:pos x="30" y="25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29" y="23"/>
                </a:cxn>
                <a:cxn ang="0">
                  <a:pos x="30" y="25"/>
                </a:cxn>
                <a:cxn ang="0">
                  <a:pos x="22" y="31"/>
                </a:cxn>
                <a:cxn ang="0">
                  <a:pos x="26" y="33"/>
                </a:cxn>
                <a:cxn ang="0">
                  <a:pos x="22" y="31"/>
                </a:cxn>
                <a:cxn ang="0">
                  <a:pos x="11" y="11"/>
                </a:cxn>
                <a:cxn ang="0">
                  <a:pos x="10" y="9"/>
                </a:cxn>
                <a:cxn ang="0">
                  <a:pos x="9" y="11"/>
                </a:cxn>
                <a:cxn ang="0">
                  <a:pos x="11" y="13"/>
                </a:cxn>
                <a:cxn ang="0">
                  <a:pos x="11" y="11"/>
                </a:cxn>
                <a:cxn ang="0">
                  <a:pos x="7" y="8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7"/>
                </a:cxn>
                <a:cxn ang="0">
                  <a:pos x="13" y="14"/>
                </a:cxn>
                <a:cxn ang="0">
                  <a:pos x="12" y="13"/>
                </a:cxn>
                <a:cxn ang="0">
                  <a:pos x="13" y="14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35" h="34">
                  <a:moveTo>
                    <a:pt x="4" y="0"/>
                  </a:moveTo>
                  <a:cubicBezTo>
                    <a:pt x="7" y="2"/>
                    <a:pt x="7" y="2"/>
                    <a:pt x="8" y="3"/>
                  </a:cubicBezTo>
                  <a:cubicBezTo>
                    <a:pt x="8" y="5"/>
                    <a:pt x="11" y="5"/>
                    <a:pt x="9" y="5"/>
                  </a:cubicBezTo>
                  <a:cubicBezTo>
                    <a:pt x="8" y="6"/>
                    <a:pt x="6" y="4"/>
                    <a:pt x="6" y="3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5" y="8"/>
                  </a:moveTo>
                  <a:cubicBezTo>
                    <a:pt x="15" y="9"/>
                    <a:pt x="20" y="11"/>
                    <a:pt x="21" y="12"/>
                  </a:cubicBezTo>
                  <a:cubicBezTo>
                    <a:pt x="23" y="14"/>
                    <a:pt x="21" y="10"/>
                    <a:pt x="19" y="9"/>
                  </a:cubicBezTo>
                  <a:cubicBezTo>
                    <a:pt x="17" y="8"/>
                    <a:pt x="18" y="7"/>
                    <a:pt x="16" y="7"/>
                  </a:cubicBezTo>
                  <a:cubicBezTo>
                    <a:pt x="15" y="6"/>
                    <a:pt x="15" y="6"/>
                    <a:pt x="15" y="8"/>
                  </a:cubicBezTo>
                  <a:close/>
                  <a:moveTo>
                    <a:pt x="28" y="18"/>
                  </a:moveTo>
                  <a:cubicBezTo>
                    <a:pt x="29" y="20"/>
                    <a:pt x="31" y="20"/>
                    <a:pt x="29" y="18"/>
                  </a:cubicBezTo>
                  <a:cubicBezTo>
                    <a:pt x="29" y="17"/>
                    <a:pt x="30" y="17"/>
                    <a:pt x="28" y="15"/>
                  </a:cubicBezTo>
                  <a:cubicBezTo>
                    <a:pt x="27" y="14"/>
                    <a:pt x="28" y="12"/>
                    <a:pt x="26" y="11"/>
                  </a:cubicBezTo>
                  <a:cubicBezTo>
                    <a:pt x="24" y="11"/>
                    <a:pt x="26" y="12"/>
                    <a:pt x="26" y="16"/>
                  </a:cubicBezTo>
                  <a:cubicBezTo>
                    <a:pt x="27" y="17"/>
                    <a:pt x="27" y="17"/>
                    <a:pt x="28" y="18"/>
                  </a:cubicBezTo>
                  <a:close/>
                  <a:moveTo>
                    <a:pt x="23" y="21"/>
                  </a:moveTo>
                  <a:cubicBezTo>
                    <a:pt x="25" y="20"/>
                    <a:pt x="24" y="21"/>
                    <a:pt x="26" y="21"/>
                  </a:cubicBezTo>
                  <a:cubicBezTo>
                    <a:pt x="28" y="22"/>
                    <a:pt x="26" y="20"/>
                    <a:pt x="25" y="18"/>
                  </a:cubicBezTo>
                  <a:cubicBezTo>
                    <a:pt x="24" y="17"/>
                    <a:pt x="23" y="19"/>
                    <a:pt x="22" y="18"/>
                  </a:cubicBezTo>
                  <a:cubicBezTo>
                    <a:pt x="21" y="17"/>
                    <a:pt x="20" y="17"/>
                    <a:pt x="20" y="19"/>
                  </a:cubicBezTo>
                  <a:cubicBezTo>
                    <a:pt x="20" y="20"/>
                    <a:pt x="22" y="21"/>
                    <a:pt x="23" y="21"/>
                  </a:cubicBezTo>
                  <a:close/>
                  <a:moveTo>
                    <a:pt x="30" y="25"/>
                  </a:moveTo>
                  <a:cubicBezTo>
                    <a:pt x="30" y="26"/>
                    <a:pt x="33" y="27"/>
                    <a:pt x="34" y="27"/>
                  </a:cubicBezTo>
                  <a:cubicBezTo>
                    <a:pt x="35" y="27"/>
                    <a:pt x="34" y="25"/>
                    <a:pt x="33" y="25"/>
                  </a:cubicBezTo>
                  <a:cubicBezTo>
                    <a:pt x="32" y="25"/>
                    <a:pt x="30" y="23"/>
                    <a:pt x="29" y="23"/>
                  </a:cubicBezTo>
                  <a:cubicBezTo>
                    <a:pt x="28" y="24"/>
                    <a:pt x="30" y="24"/>
                    <a:pt x="30" y="25"/>
                  </a:cubicBezTo>
                  <a:close/>
                  <a:moveTo>
                    <a:pt x="22" y="31"/>
                  </a:moveTo>
                  <a:cubicBezTo>
                    <a:pt x="23" y="30"/>
                    <a:pt x="26" y="33"/>
                    <a:pt x="26" y="33"/>
                  </a:cubicBezTo>
                  <a:cubicBezTo>
                    <a:pt x="25" y="34"/>
                    <a:pt x="22" y="32"/>
                    <a:pt x="22" y="31"/>
                  </a:cubicBezTo>
                  <a:close/>
                  <a:moveTo>
                    <a:pt x="11" y="11"/>
                  </a:moveTo>
                  <a:cubicBezTo>
                    <a:pt x="10" y="10"/>
                    <a:pt x="11" y="9"/>
                    <a:pt x="10" y="9"/>
                  </a:cubicBezTo>
                  <a:cubicBezTo>
                    <a:pt x="9" y="8"/>
                    <a:pt x="8" y="12"/>
                    <a:pt x="9" y="11"/>
                  </a:cubicBezTo>
                  <a:cubicBezTo>
                    <a:pt x="10" y="11"/>
                    <a:pt x="10" y="11"/>
                    <a:pt x="11" y="13"/>
                  </a:cubicBezTo>
                  <a:cubicBezTo>
                    <a:pt x="11" y="13"/>
                    <a:pt x="12" y="12"/>
                    <a:pt x="11" y="11"/>
                  </a:cubicBezTo>
                  <a:close/>
                  <a:moveTo>
                    <a:pt x="7" y="8"/>
                  </a:moveTo>
                  <a:cubicBezTo>
                    <a:pt x="7" y="7"/>
                    <a:pt x="8" y="9"/>
                    <a:pt x="8" y="10"/>
                  </a:cubicBezTo>
                  <a:cubicBezTo>
                    <a:pt x="7" y="11"/>
                    <a:pt x="6" y="9"/>
                    <a:pt x="7" y="8"/>
                  </a:cubicBezTo>
                  <a:close/>
                  <a:moveTo>
                    <a:pt x="4" y="7"/>
                  </a:moveTo>
                  <a:cubicBezTo>
                    <a:pt x="4" y="6"/>
                    <a:pt x="7" y="7"/>
                    <a:pt x="6" y="8"/>
                  </a:cubicBezTo>
                  <a:cubicBezTo>
                    <a:pt x="5" y="9"/>
                    <a:pt x="4" y="7"/>
                    <a:pt x="4" y="7"/>
                  </a:cubicBezTo>
                  <a:close/>
                  <a:moveTo>
                    <a:pt x="13" y="14"/>
                  </a:moveTo>
                  <a:cubicBezTo>
                    <a:pt x="12" y="14"/>
                    <a:pt x="11" y="14"/>
                    <a:pt x="12" y="13"/>
                  </a:cubicBezTo>
                  <a:cubicBezTo>
                    <a:pt x="12" y="12"/>
                    <a:pt x="13" y="13"/>
                    <a:pt x="13" y="14"/>
                  </a:cubicBezTo>
                  <a:close/>
                  <a:moveTo>
                    <a:pt x="0" y="3"/>
                  </a:moveTo>
                  <a:cubicBezTo>
                    <a:pt x="0" y="2"/>
                    <a:pt x="1" y="3"/>
                    <a:pt x="1" y="3"/>
                  </a:cubicBezTo>
                  <a:cubicBezTo>
                    <a:pt x="1" y="4"/>
                    <a:pt x="0" y="4"/>
                    <a:pt x="0" y="3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5" name="Freeform 59"/>
            <p:cNvSpPr>
              <a:spLocks/>
            </p:cNvSpPr>
            <p:nvPr/>
          </p:nvSpPr>
          <p:spPr bwMode="auto">
            <a:xfrm>
              <a:off x="4414838" y="5861050"/>
              <a:ext cx="153987" cy="25082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2" y="5"/>
                </a:cxn>
                <a:cxn ang="0">
                  <a:pos x="17" y="12"/>
                </a:cxn>
                <a:cxn ang="0">
                  <a:pos x="17" y="17"/>
                </a:cxn>
                <a:cxn ang="0">
                  <a:pos x="17" y="20"/>
                </a:cxn>
                <a:cxn ang="0">
                  <a:pos x="18" y="26"/>
                </a:cxn>
                <a:cxn ang="0">
                  <a:pos x="21" y="31"/>
                </a:cxn>
                <a:cxn ang="0">
                  <a:pos x="21" y="34"/>
                </a:cxn>
                <a:cxn ang="0">
                  <a:pos x="20" y="33"/>
                </a:cxn>
                <a:cxn ang="0">
                  <a:pos x="19" y="34"/>
                </a:cxn>
                <a:cxn ang="0">
                  <a:pos x="17" y="34"/>
                </a:cxn>
                <a:cxn ang="0">
                  <a:pos x="11" y="30"/>
                </a:cxn>
                <a:cxn ang="0">
                  <a:pos x="6" y="24"/>
                </a:cxn>
                <a:cxn ang="0">
                  <a:pos x="3" y="18"/>
                </a:cxn>
                <a:cxn ang="0">
                  <a:pos x="2" y="15"/>
                </a:cxn>
                <a:cxn ang="0">
                  <a:pos x="1" y="10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8" y="6"/>
                </a:cxn>
                <a:cxn ang="0">
                  <a:pos x="10" y="4"/>
                </a:cxn>
              </a:cxnLst>
              <a:rect l="0" t="0" r="r" b="b"/>
              <a:pathLst>
                <a:path w="22" h="36">
                  <a:moveTo>
                    <a:pt x="10" y="4"/>
                  </a:moveTo>
                  <a:cubicBezTo>
                    <a:pt x="11" y="4"/>
                    <a:pt x="11" y="3"/>
                    <a:pt x="12" y="5"/>
                  </a:cubicBezTo>
                  <a:cubicBezTo>
                    <a:pt x="12" y="7"/>
                    <a:pt x="16" y="9"/>
                    <a:pt x="17" y="12"/>
                  </a:cubicBezTo>
                  <a:cubicBezTo>
                    <a:pt x="18" y="15"/>
                    <a:pt x="17" y="17"/>
                    <a:pt x="17" y="17"/>
                  </a:cubicBezTo>
                  <a:cubicBezTo>
                    <a:pt x="17" y="18"/>
                    <a:pt x="16" y="19"/>
                    <a:pt x="17" y="20"/>
                  </a:cubicBezTo>
                  <a:cubicBezTo>
                    <a:pt x="18" y="21"/>
                    <a:pt x="15" y="24"/>
                    <a:pt x="18" y="26"/>
                  </a:cubicBezTo>
                  <a:cubicBezTo>
                    <a:pt x="20" y="28"/>
                    <a:pt x="19" y="30"/>
                    <a:pt x="21" y="31"/>
                  </a:cubicBezTo>
                  <a:cubicBezTo>
                    <a:pt x="21" y="32"/>
                    <a:pt x="22" y="35"/>
                    <a:pt x="21" y="34"/>
                  </a:cubicBezTo>
                  <a:cubicBezTo>
                    <a:pt x="20" y="34"/>
                    <a:pt x="21" y="34"/>
                    <a:pt x="20" y="33"/>
                  </a:cubicBezTo>
                  <a:cubicBezTo>
                    <a:pt x="19" y="33"/>
                    <a:pt x="20" y="34"/>
                    <a:pt x="19" y="34"/>
                  </a:cubicBezTo>
                  <a:cubicBezTo>
                    <a:pt x="17" y="33"/>
                    <a:pt x="18" y="36"/>
                    <a:pt x="17" y="34"/>
                  </a:cubicBezTo>
                  <a:cubicBezTo>
                    <a:pt x="16" y="32"/>
                    <a:pt x="15" y="34"/>
                    <a:pt x="11" y="30"/>
                  </a:cubicBezTo>
                  <a:cubicBezTo>
                    <a:pt x="6" y="25"/>
                    <a:pt x="5" y="26"/>
                    <a:pt x="6" y="24"/>
                  </a:cubicBezTo>
                  <a:cubicBezTo>
                    <a:pt x="7" y="22"/>
                    <a:pt x="2" y="19"/>
                    <a:pt x="3" y="18"/>
                  </a:cubicBezTo>
                  <a:cubicBezTo>
                    <a:pt x="3" y="17"/>
                    <a:pt x="2" y="18"/>
                    <a:pt x="2" y="15"/>
                  </a:cubicBezTo>
                  <a:cubicBezTo>
                    <a:pt x="2" y="11"/>
                    <a:pt x="0" y="12"/>
                    <a:pt x="1" y="10"/>
                  </a:cubicBezTo>
                  <a:cubicBezTo>
                    <a:pt x="1" y="9"/>
                    <a:pt x="2" y="5"/>
                    <a:pt x="0" y="2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2" y="2"/>
                    <a:pt x="3" y="1"/>
                    <a:pt x="3" y="3"/>
                  </a:cubicBezTo>
                  <a:cubicBezTo>
                    <a:pt x="4" y="4"/>
                    <a:pt x="5" y="2"/>
                    <a:pt x="5" y="4"/>
                  </a:cubicBezTo>
                  <a:cubicBezTo>
                    <a:pt x="5" y="5"/>
                    <a:pt x="4" y="6"/>
                    <a:pt x="5" y="7"/>
                  </a:cubicBezTo>
                  <a:cubicBezTo>
                    <a:pt x="6" y="8"/>
                    <a:pt x="6" y="4"/>
                    <a:pt x="8" y="6"/>
                  </a:cubicBezTo>
                  <a:cubicBezTo>
                    <a:pt x="9" y="7"/>
                    <a:pt x="9" y="7"/>
                    <a:pt x="10" y="4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6" name="Freeform 60"/>
            <p:cNvSpPr>
              <a:spLocks/>
            </p:cNvSpPr>
            <p:nvPr/>
          </p:nvSpPr>
          <p:spPr bwMode="auto">
            <a:xfrm>
              <a:off x="4540250" y="6097588"/>
              <a:ext cx="14288" cy="1428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2" y="0"/>
                    <a:pt x="2" y="0"/>
                  </a:cubicBezTo>
                  <a:cubicBezTo>
                    <a:pt x="2" y="1"/>
                    <a:pt x="1" y="2"/>
                    <a:pt x="0" y="1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7" name="Freeform 61"/>
            <p:cNvSpPr>
              <a:spLocks noEditPoints="1"/>
            </p:cNvSpPr>
            <p:nvPr/>
          </p:nvSpPr>
          <p:spPr bwMode="auto">
            <a:xfrm>
              <a:off x="4227513" y="5902325"/>
              <a:ext cx="1633537" cy="736600"/>
            </a:xfrm>
            <a:custGeom>
              <a:avLst/>
              <a:gdLst/>
              <a:ahLst/>
              <a:cxnLst>
                <a:cxn ang="0">
                  <a:pos x="201" y="59"/>
                </a:cxn>
                <a:cxn ang="0">
                  <a:pos x="189" y="43"/>
                </a:cxn>
                <a:cxn ang="0">
                  <a:pos x="224" y="47"/>
                </a:cxn>
                <a:cxn ang="0">
                  <a:pos x="103" y="24"/>
                </a:cxn>
                <a:cxn ang="0">
                  <a:pos x="76" y="26"/>
                </a:cxn>
                <a:cxn ang="0">
                  <a:pos x="80" y="56"/>
                </a:cxn>
                <a:cxn ang="0">
                  <a:pos x="110" y="56"/>
                </a:cxn>
                <a:cxn ang="0">
                  <a:pos x="118" y="19"/>
                </a:cxn>
                <a:cxn ang="0">
                  <a:pos x="16" y="23"/>
                </a:cxn>
                <a:cxn ang="0">
                  <a:pos x="47" y="72"/>
                </a:cxn>
                <a:cxn ang="0">
                  <a:pos x="51" y="52"/>
                </a:cxn>
                <a:cxn ang="0">
                  <a:pos x="30" y="24"/>
                </a:cxn>
                <a:cxn ang="0">
                  <a:pos x="3" y="1"/>
                </a:cxn>
                <a:cxn ang="0">
                  <a:pos x="91" y="90"/>
                </a:cxn>
                <a:cxn ang="0">
                  <a:pos x="84" y="79"/>
                </a:cxn>
                <a:cxn ang="0">
                  <a:pos x="56" y="78"/>
                </a:cxn>
                <a:cxn ang="0">
                  <a:pos x="228" y="83"/>
                </a:cxn>
                <a:cxn ang="0">
                  <a:pos x="106" y="80"/>
                </a:cxn>
                <a:cxn ang="0">
                  <a:pos x="109" y="92"/>
                </a:cxn>
                <a:cxn ang="0">
                  <a:pos x="124" y="93"/>
                </a:cxn>
                <a:cxn ang="0">
                  <a:pos x="119" y="91"/>
                </a:cxn>
                <a:cxn ang="0">
                  <a:pos x="128" y="90"/>
                </a:cxn>
                <a:cxn ang="0">
                  <a:pos x="137" y="93"/>
                </a:cxn>
                <a:cxn ang="0">
                  <a:pos x="138" y="91"/>
                </a:cxn>
                <a:cxn ang="0">
                  <a:pos x="146" y="91"/>
                </a:cxn>
                <a:cxn ang="0">
                  <a:pos x="150" y="89"/>
                </a:cxn>
                <a:cxn ang="0">
                  <a:pos x="155" y="88"/>
                </a:cxn>
                <a:cxn ang="0">
                  <a:pos x="128" y="96"/>
                </a:cxn>
                <a:cxn ang="0">
                  <a:pos x="158" y="96"/>
                </a:cxn>
                <a:cxn ang="0">
                  <a:pos x="151" y="96"/>
                </a:cxn>
                <a:cxn ang="0">
                  <a:pos x="135" y="57"/>
                </a:cxn>
                <a:cxn ang="0">
                  <a:pos x="145" y="41"/>
                </a:cxn>
                <a:cxn ang="0">
                  <a:pos x="152" y="31"/>
                </a:cxn>
                <a:cxn ang="0">
                  <a:pos x="127" y="47"/>
                </a:cxn>
                <a:cxn ang="0">
                  <a:pos x="162" y="57"/>
                </a:cxn>
                <a:cxn ang="0">
                  <a:pos x="171" y="58"/>
                </a:cxn>
                <a:cxn ang="0">
                  <a:pos x="172" y="46"/>
                </a:cxn>
                <a:cxn ang="0">
                  <a:pos x="187" y="45"/>
                </a:cxn>
                <a:cxn ang="0">
                  <a:pos x="171" y="35"/>
                </a:cxn>
                <a:cxn ang="0">
                  <a:pos x="169" y="31"/>
                </a:cxn>
                <a:cxn ang="0">
                  <a:pos x="140" y="69"/>
                </a:cxn>
                <a:cxn ang="0">
                  <a:pos x="147" y="65"/>
                </a:cxn>
                <a:cxn ang="0">
                  <a:pos x="148" y="45"/>
                </a:cxn>
                <a:cxn ang="0">
                  <a:pos x="205" y="77"/>
                </a:cxn>
                <a:cxn ang="0">
                  <a:pos x="66" y="57"/>
                </a:cxn>
                <a:cxn ang="0">
                  <a:pos x="59" y="53"/>
                </a:cxn>
                <a:cxn ang="0">
                  <a:pos x="8" y="22"/>
                </a:cxn>
                <a:cxn ang="0">
                  <a:pos x="19" y="43"/>
                </a:cxn>
                <a:cxn ang="0">
                  <a:pos x="49" y="39"/>
                </a:cxn>
                <a:cxn ang="0">
                  <a:pos x="44" y="31"/>
                </a:cxn>
                <a:cxn ang="0">
                  <a:pos x="38" y="28"/>
                </a:cxn>
                <a:cxn ang="0">
                  <a:pos x="41" y="31"/>
                </a:cxn>
                <a:cxn ang="0">
                  <a:pos x="214" y="48"/>
                </a:cxn>
                <a:cxn ang="0">
                  <a:pos x="181" y="87"/>
                </a:cxn>
                <a:cxn ang="0">
                  <a:pos x="171" y="89"/>
                </a:cxn>
                <a:cxn ang="0">
                  <a:pos x="205" y="74"/>
                </a:cxn>
                <a:cxn ang="0">
                  <a:pos x="161" y="49"/>
                </a:cxn>
                <a:cxn ang="0">
                  <a:pos x="174" y="59"/>
                </a:cxn>
                <a:cxn ang="0">
                  <a:pos x="49" y="29"/>
                </a:cxn>
              </a:cxnLst>
              <a:rect l="0" t="0" r="r" b="b"/>
              <a:pathLst>
                <a:path w="235" h="106">
                  <a:moveTo>
                    <a:pt x="235" y="89"/>
                  </a:moveTo>
                  <a:cubicBezTo>
                    <a:pt x="232" y="88"/>
                    <a:pt x="231" y="89"/>
                    <a:pt x="230" y="88"/>
                  </a:cubicBezTo>
                  <a:cubicBezTo>
                    <a:pt x="230" y="87"/>
                    <a:pt x="227" y="90"/>
                    <a:pt x="229" y="86"/>
                  </a:cubicBezTo>
                  <a:cubicBezTo>
                    <a:pt x="231" y="83"/>
                    <a:pt x="227" y="84"/>
                    <a:pt x="227" y="81"/>
                  </a:cubicBezTo>
                  <a:cubicBezTo>
                    <a:pt x="226" y="79"/>
                    <a:pt x="229" y="81"/>
                    <a:pt x="227" y="78"/>
                  </a:cubicBezTo>
                  <a:cubicBezTo>
                    <a:pt x="225" y="76"/>
                    <a:pt x="224" y="71"/>
                    <a:pt x="222" y="69"/>
                  </a:cubicBezTo>
                  <a:cubicBezTo>
                    <a:pt x="219" y="67"/>
                    <a:pt x="217" y="68"/>
                    <a:pt x="215" y="66"/>
                  </a:cubicBezTo>
                  <a:cubicBezTo>
                    <a:pt x="211" y="64"/>
                    <a:pt x="210" y="66"/>
                    <a:pt x="206" y="63"/>
                  </a:cubicBezTo>
                  <a:cubicBezTo>
                    <a:pt x="203" y="60"/>
                    <a:pt x="201" y="61"/>
                    <a:pt x="201" y="59"/>
                  </a:cubicBezTo>
                  <a:cubicBezTo>
                    <a:pt x="202" y="55"/>
                    <a:pt x="201" y="55"/>
                    <a:pt x="200" y="60"/>
                  </a:cubicBezTo>
                  <a:cubicBezTo>
                    <a:pt x="200" y="63"/>
                    <a:pt x="197" y="63"/>
                    <a:pt x="196" y="61"/>
                  </a:cubicBezTo>
                  <a:cubicBezTo>
                    <a:pt x="195" y="59"/>
                    <a:pt x="199" y="60"/>
                    <a:pt x="196" y="57"/>
                  </a:cubicBezTo>
                  <a:cubicBezTo>
                    <a:pt x="193" y="55"/>
                    <a:pt x="193" y="56"/>
                    <a:pt x="192" y="55"/>
                  </a:cubicBezTo>
                  <a:cubicBezTo>
                    <a:pt x="192" y="52"/>
                    <a:pt x="197" y="56"/>
                    <a:pt x="198" y="53"/>
                  </a:cubicBezTo>
                  <a:cubicBezTo>
                    <a:pt x="198" y="51"/>
                    <a:pt x="202" y="54"/>
                    <a:pt x="202" y="52"/>
                  </a:cubicBezTo>
                  <a:cubicBezTo>
                    <a:pt x="202" y="49"/>
                    <a:pt x="194" y="53"/>
                    <a:pt x="193" y="50"/>
                  </a:cubicBezTo>
                  <a:cubicBezTo>
                    <a:pt x="191" y="47"/>
                    <a:pt x="191" y="46"/>
                    <a:pt x="189" y="46"/>
                  </a:cubicBezTo>
                  <a:cubicBezTo>
                    <a:pt x="185" y="46"/>
                    <a:pt x="189" y="44"/>
                    <a:pt x="189" y="43"/>
                  </a:cubicBezTo>
                  <a:cubicBezTo>
                    <a:pt x="188" y="41"/>
                    <a:pt x="190" y="42"/>
                    <a:pt x="192" y="41"/>
                  </a:cubicBezTo>
                  <a:cubicBezTo>
                    <a:pt x="193" y="41"/>
                    <a:pt x="193" y="37"/>
                    <a:pt x="198" y="40"/>
                  </a:cubicBezTo>
                  <a:cubicBezTo>
                    <a:pt x="203" y="43"/>
                    <a:pt x="203" y="40"/>
                    <a:pt x="204" y="43"/>
                  </a:cubicBezTo>
                  <a:cubicBezTo>
                    <a:pt x="205" y="47"/>
                    <a:pt x="203" y="47"/>
                    <a:pt x="204" y="52"/>
                  </a:cubicBezTo>
                  <a:cubicBezTo>
                    <a:pt x="206" y="56"/>
                    <a:pt x="205" y="51"/>
                    <a:pt x="206" y="52"/>
                  </a:cubicBezTo>
                  <a:cubicBezTo>
                    <a:pt x="207" y="54"/>
                    <a:pt x="206" y="57"/>
                    <a:pt x="209" y="58"/>
                  </a:cubicBezTo>
                  <a:cubicBezTo>
                    <a:pt x="211" y="59"/>
                    <a:pt x="215" y="50"/>
                    <a:pt x="216" y="51"/>
                  </a:cubicBezTo>
                  <a:cubicBezTo>
                    <a:pt x="217" y="52"/>
                    <a:pt x="220" y="50"/>
                    <a:pt x="220" y="49"/>
                  </a:cubicBezTo>
                  <a:cubicBezTo>
                    <a:pt x="219" y="48"/>
                    <a:pt x="222" y="46"/>
                    <a:pt x="224" y="47"/>
                  </a:cubicBezTo>
                  <a:cubicBezTo>
                    <a:pt x="226" y="48"/>
                    <a:pt x="232" y="52"/>
                    <a:pt x="235" y="52"/>
                  </a:cubicBezTo>
                  <a:lnTo>
                    <a:pt x="235" y="89"/>
                  </a:lnTo>
                  <a:close/>
                  <a:moveTo>
                    <a:pt x="117" y="11"/>
                  </a:moveTo>
                  <a:cubicBezTo>
                    <a:pt x="115" y="9"/>
                    <a:pt x="116" y="10"/>
                    <a:pt x="114" y="10"/>
                  </a:cubicBezTo>
                  <a:cubicBezTo>
                    <a:pt x="111" y="10"/>
                    <a:pt x="109" y="9"/>
                    <a:pt x="108" y="11"/>
                  </a:cubicBezTo>
                  <a:cubicBezTo>
                    <a:pt x="107" y="13"/>
                    <a:pt x="107" y="15"/>
                    <a:pt x="107" y="17"/>
                  </a:cubicBezTo>
                  <a:cubicBezTo>
                    <a:pt x="107" y="19"/>
                    <a:pt x="105" y="17"/>
                    <a:pt x="105" y="19"/>
                  </a:cubicBezTo>
                  <a:cubicBezTo>
                    <a:pt x="104" y="21"/>
                    <a:pt x="104" y="21"/>
                    <a:pt x="105" y="21"/>
                  </a:cubicBezTo>
                  <a:cubicBezTo>
                    <a:pt x="106" y="22"/>
                    <a:pt x="103" y="22"/>
                    <a:pt x="103" y="24"/>
                  </a:cubicBezTo>
                  <a:cubicBezTo>
                    <a:pt x="103" y="25"/>
                    <a:pt x="103" y="26"/>
                    <a:pt x="102" y="27"/>
                  </a:cubicBezTo>
                  <a:cubicBezTo>
                    <a:pt x="102" y="29"/>
                    <a:pt x="99" y="27"/>
                    <a:pt x="98" y="29"/>
                  </a:cubicBezTo>
                  <a:cubicBezTo>
                    <a:pt x="97" y="30"/>
                    <a:pt x="95" y="29"/>
                    <a:pt x="94" y="28"/>
                  </a:cubicBezTo>
                  <a:cubicBezTo>
                    <a:pt x="93" y="28"/>
                    <a:pt x="95" y="27"/>
                    <a:pt x="92" y="27"/>
                  </a:cubicBezTo>
                  <a:cubicBezTo>
                    <a:pt x="88" y="27"/>
                    <a:pt x="90" y="30"/>
                    <a:pt x="89" y="30"/>
                  </a:cubicBezTo>
                  <a:cubicBezTo>
                    <a:pt x="87" y="30"/>
                    <a:pt x="88" y="32"/>
                    <a:pt x="85" y="31"/>
                  </a:cubicBezTo>
                  <a:cubicBezTo>
                    <a:pt x="82" y="30"/>
                    <a:pt x="82" y="33"/>
                    <a:pt x="80" y="31"/>
                  </a:cubicBezTo>
                  <a:cubicBezTo>
                    <a:pt x="79" y="30"/>
                    <a:pt x="78" y="28"/>
                    <a:pt x="77" y="28"/>
                  </a:cubicBezTo>
                  <a:cubicBezTo>
                    <a:pt x="76" y="28"/>
                    <a:pt x="77" y="27"/>
                    <a:pt x="76" y="26"/>
                  </a:cubicBezTo>
                  <a:cubicBezTo>
                    <a:pt x="75" y="26"/>
                    <a:pt x="76" y="24"/>
                    <a:pt x="76" y="24"/>
                  </a:cubicBezTo>
                  <a:cubicBezTo>
                    <a:pt x="74" y="24"/>
                    <a:pt x="74" y="26"/>
                    <a:pt x="74" y="27"/>
                  </a:cubicBezTo>
                  <a:cubicBezTo>
                    <a:pt x="72" y="29"/>
                    <a:pt x="71" y="35"/>
                    <a:pt x="73" y="36"/>
                  </a:cubicBezTo>
                  <a:cubicBezTo>
                    <a:pt x="75" y="37"/>
                    <a:pt x="72" y="38"/>
                    <a:pt x="74" y="40"/>
                  </a:cubicBezTo>
                  <a:cubicBezTo>
                    <a:pt x="76" y="42"/>
                    <a:pt x="73" y="42"/>
                    <a:pt x="75" y="42"/>
                  </a:cubicBezTo>
                  <a:cubicBezTo>
                    <a:pt x="77" y="43"/>
                    <a:pt x="74" y="44"/>
                    <a:pt x="75" y="45"/>
                  </a:cubicBezTo>
                  <a:cubicBezTo>
                    <a:pt x="76" y="46"/>
                    <a:pt x="77" y="43"/>
                    <a:pt x="78" y="45"/>
                  </a:cubicBezTo>
                  <a:cubicBezTo>
                    <a:pt x="79" y="47"/>
                    <a:pt x="77" y="47"/>
                    <a:pt x="78" y="50"/>
                  </a:cubicBezTo>
                  <a:cubicBezTo>
                    <a:pt x="81" y="57"/>
                    <a:pt x="78" y="56"/>
                    <a:pt x="80" y="56"/>
                  </a:cubicBezTo>
                  <a:cubicBezTo>
                    <a:pt x="82" y="56"/>
                    <a:pt x="83" y="57"/>
                    <a:pt x="84" y="56"/>
                  </a:cubicBezTo>
                  <a:cubicBezTo>
                    <a:pt x="85" y="54"/>
                    <a:pt x="88" y="56"/>
                    <a:pt x="87" y="58"/>
                  </a:cubicBezTo>
                  <a:cubicBezTo>
                    <a:pt x="87" y="60"/>
                    <a:pt x="88" y="59"/>
                    <a:pt x="89" y="58"/>
                  </a:cubicBezTo>
                  <a:cubicBezTo>
                    <a:pt x="90" y="57"/>
                    <a:pt x="92" y="59"/>
                    <a:pt x="93" y="57"/>
                  </a:cubicBezTo>
                  <a:cubicBezTo>
                    <a:pt x="94" y="55"/>
                    <a:pt x="95" y="58"/>
                    <a:pt x="96" y="57"/>
                  </a:cubicBezTo>
                  <a:cubicBezTo>
                    <a:pt x="97" y="57"/>
                    <a:pt x="96" y="59"/>
                    <a:pt x="98" y="58"/>
                  </a:cubicBezTo>
                  <a:cubicBezTo>
                    <a:pt x="101" y="57"/>
                    <a:pt x="102" y="60"/>
                    <a:pt x="102" y="62"/>
                  </a:cubicBezTo>
                  <a:cubicBezTo>
                    <a:pt x="101" y="65"/>
                    <a:pt x="106" y="61"/>
                    <a:pt x="108" y="60"/>
                  </a:cubicBezTo>
                  <a:cubicBezTo>
                    <a:pt x="109" y="60"/>
                    <a:pt x="110" y="57"/>
                    <a:pt x="110" y="56"/>
                  </a:cubicBezTo>
                  <a:cubicBezTo>
                    <a:pt x="110" y="55"/>
                    <a:pt x="111" y="56"/>
                    <a:pt x="111" y="54"/>
                  </a:cubicBezTo>
                  <a:cubicBezTo>
                    <a:pt x="111" y="52"/>
                    <a:pt x="113" y="54"/>
                    <a:pt x="112" y="50"/>
                  </a:cubicBezTo>
                  <a:cubicBezTo>
                    <a:pt x="111" y="46"/>
                    <a:pt x="114" y="46"/>
                    <a:pt x="115" y="44"/>
                  </a:cubicBezTo>
                  <a:cubicBezTo>
                    <a:pt x="116" y="42"/>
                    <a:pt x="118" y="44"/>
                    <a:pt x="118" y="40"/>
                  </a:cubicBezTo>
                  <a:cubicBezTo>
                    <a:pt x="117" y="36"/>
                    <a:pt x="118" y="33"/>
                    <a:pt x="119" y="32"/>
                  </a:cubicBezTo>
                  <a:cubicBezTo>
                    <a:pt x="120" y="31"/>
                    <a:pt x="119" y="30"/>
                    <a:pt x="121" y="31"/>
                  </a:cubicBezTo>
                  <a:cubicBezTo>
                    <a:pt x="122" y="33"/>
                    <a:pt x="125" y="32"/>
                    <a:pt x="125" y="31"/>
                  </a:cubicBezTo>
                  <a:cubicBezTo>
                    <a:pt x="125" y="30"/>
                    <a:pt x="118" y="26"/>
                    <a:pt x="119" y="24"/>
                  </a:cubicBezTo>
                  <a:cubicBezTo>
                    <a:pt x="121" y="22"/>
                    <a:pt x="119" y="22"/>
                    <a:pt x="118" y="19"/>
                  </a:cubicBezTo>
                  <a:cubicBezTo>
                    <a:pt x="118" y="17"/>
                    <a:pt x="116" y="18"/>
                    <a:pt x="116" y="16"/>
                  </a:cubicBezTo>
                  <a:cubicBezTo>
                    <a:pt x="117" y="13"/>
                    <a:pt x="119" y="15"/>
                    <a:pt x="119" y="14"/>
                  </a:cubicBezTo>
                  <a:cubicBezTo>
                    <a:pt x="119" y="14"/>
                    <a:pt x="118" y="13"/>
                    <a:pt x="117" y="12"/>
                  </a:cubicBezTo>
                  <a:cubicBezTo>
                    <a:pt x="117" y="11"/>
                    <a:pt x="117" y="12"/>
                    <a:pt x="117" y="11"/>
                  </a:cubicBezTo>
                  <a:close/>
                  <a:moveTo>
                    <a:pt x="3" y="8"/>
                  </a:moveTo>
                  <a:cubicBezTo>
                    <a:pt x="5" y="11"/>
                    <a:pt x="5" y="10"/>
                    <a:pt x="7" y="12"/>
                  </a:cubicBezTo>
                  <a:cubicBezTo>
                    <a:pt x="8" y="15"/>
                    <a:pt x="8" y="12"/>
                    <a:pt x="11" y="15"/>
                  </a:cubicBezTo>
                  <a:cubicBezTo>
                    <a:pt x="13" y="19"/>
                    <a:pt x="10" y="17"/>
                    <a:pt x="13" y="19"/>
                  </a:cubicBezTo>
                  <a:cubicBezTo>
                    <a:pt x="15" y="20"/>
                    <a:pt x="12" y="21"/>
                    <a:pt x="16" y="23"/>
                  </a:cubicBezTo>
                  <a:cubicBezTo>
                    <a:pt x="18" y="24"/>
                    <a:pt x="20" y="26"/>
                    <a:pt x="20" y="27"/>
                  </a:cubicBezTo>
                  <a:cubicBezTo>
                    <a:pt x="19" y="28"/>
                    <a:pt x="19" y="27"/>
                    <a:pt x="21" y="31"/>
                  </a:cubicBezTo>
                  <a:cubicBezTo>
                    <a:pt x="22" y="35"/>
                    <a:pt x="21" y="35"/>
                    <a:pt x="23" y="36"/>
                  </a:cubicBezTo>
                  <a:cubicBezTo>
                    <a:pt x="25" y="37"/>
                    <a:pt x="23" y="37"/>
                    <a:pt x="27" y="41"/>
                  </a:cubicBezTo>
                  <a:cubicBezTo>
                    <a:pt x="29" y="43"/>
                    <a:pt x="27" y="44"/>
                    <a:pt x="28" y="45"/>
                  </a:cubicBezTo>
                  <a:cubicBezTo>
                    <a:pt x="30" y="46"/>
                    <a:pt x="30" y="48"/>
                    <a:pt x="31" y="51"/>
                  </a:cubicBezTo>
                  <a:cubicBezTo>
                    <a:pt x="31" y="53"/>
                    <a:pt x="33" y="56"/>
                    <a:pt x="36" y="59"/>
                  </a:cubicBezTo>
                  <a:cubicBezTo>
                    <a:pt x="38" y="61"/>
                    <a:pt x="37" y="61"/>
                    <a:pt x="41" y="65"/>
                  </a:cubicBezTo>
                  <a:cubicBezTo>
                    <a:pt x="44" y="68"/>
                    <a:pt x="46" y="69"/>
                    <a:pt x="47" y="72"/>
                  </a:cubicBezTo>
                  <a:cubicBezTo>
                    <a:pt x="49" y="74"/>
                    <a:pt x="51" y="77"/>
                    <a:pt x="50" y="73"/>
                  </a:cubicBezTo>
                  <a:cubicBezTo>
                    <a:pt x="49" y="69"/>
                    <a:pt x="53" y="75"/>
                    <a:pt x="53" y="72"/>
                  </a:cubicBezTo>
                  <a:cubicBezTo>
                    <a:pt x="54" y="70"/>
                    <a:pt x="55" y="75"/>
                    <a:pt x="56" y="74"/>
                  </a:cubicBezTo>
                  <a:cubicBezTo>
                    <a:pt x="57" y="73"/>
                    <a:pt x="57" y="71"/>
                    <a:pt x="57" y="67"/>
                  </a:cubicBezTo>
                  <a:cubicBezTo>
                    <a:pt x="57" y="64"/>
                    <a:pt x="56" y="65"/>
                    <a:pt x="57" y="63"/>
                  </a:cubicBezTo>
                  <a:cubicBezTo>
                    <a:pt x="58" y="60"/>
                    <a:pt x="56" y="61"/>
                    <a:pt x="57" y="58"/>
                  </a:cubicBezTo>
                  <a:cubicBezTo>
                    <a:pt x="59" y="56"/>
                    <a:pt x="57" y="56"/>
                    <a:pt x="56" y="54"/>
                  </a:cubicBezTo>
                  <a:cubicBezTo>
                    <a:pt x="55" y="52"/>
                    <a:pt x="55" y="51"/>
                    <a:pt x="53" y="52"/>
                  </a:cubicBezTo>
                  <a:cubicBezTo>
                    <a:pt x="52" y="53"/>
                    <a:pt x="53" y="51"/>
                    <a:pt x="51" y="52"/>
                  </a:cubicBezTo>
                  <a:cubicBezTo>
                    <a:pt x="49" y="54"/>
                    <a:pt x="53" y="50"/>
                    <a:pt x="51" y="50"/>
                  </a:cubicBezTo>
                  <a:cubicBezTo>
                    <a:pt x="49" y="50"/>
                    <a:pt x="50" y="43"/>
                    <a:pt x="48" y="43"/>
                  </a:cubicBezTo>
                  <a:cubicBezTo>
                    <a:pt x="45" y="44"/>
                    <a:pt x="43" y="42"/>
                    <a:pt x="44" y="40"/>
                  </a:cubicBezTo>
                  <a:cubicBezTo>
                    <a:pt x="45" y="39"/>
                    <a:pt x="43" y="38"/>
                    <a:pt x="45" y="38"/>
                  </a:cubicBezTo>
                  <a:cubicBezTo>
                    <a:pt x="47" y="37"/>
                    <a:pt x="45" y="33"/>
                    <a:pt x="43" y="34"/>
                  </a:cubicBezTo>
                  <a:cubicBezTo>
                    <a:pt x="41" y="35"/>
                    <a:pt x="43" y="33"/>
                    <a:pt x="40" y="32"/>
                  </a:cubicBezTo>
                  <a:cubicBezTo>
                    <a:pt x="36" y="32"/>
                    <a:pt x="39" y="27"/>
                    <a:pt x="34" y="26"/>
                  </a:cubicBezTo>
                  <a:cubicBezTo>
                    <a:pt x="32" y="26"/>
                    <a:pt x="33" y="24"/>
                    <a:pt x="32" y="23"/>
                  </a:cubicBezTo>
                  <a:cubicBezTo>
                    <a:pt x="29" y="21"/>
                    <a:pt x="31" y="25"/>
                    <a:pt x="30" y="24"/>
                  </a:cubicBezTo>
                  <a:cubicBezTo>
                    <a:pt x="29" y="23"/>
                    <a:pt x="28" y="24"/>
                    <a:pt x="28" y="21"/>
                  </a:cubicBezTo>
                  <a:cubicBezTo>
                    <a:pt x="27" y="19"/>
                    <a:pt x="27" y="21"/>
                    <a:pt x="26" y="19"/>
                  </a:cubicBezTo>
                  <a:cubicBezTo>
                    <a:pt x="25" y="18"/>
                    <a:pt x="23" y="15"/>
                    <a:pt x="21" y="14"/>
                  </a:cubicBezTo>
                  <a:cubicBezTo>
                    <a:pt x="19" y="14"/>
                    <a:pt x="19" y="12"/>
                    <a:pt x="18" y="11"/>
                  </a:cubicBezTo>
                  <a:cubicBezTo>
                    <a:pt x="16" y="11"/>
                    <a:pt x="18" y="9"/>
                    <a:pt x="16" y="9"/>
                  </a:cubicBezTo>
                  <a:cubicBezTo>
                    <a:pt x="15" y="8"/>
                    <a:pt x="16" y="7"/>
                    <a:pt x="14" y="5"/>
                  </a:cubicBezTo>
                  <a:cubicBezTo>
                    <a:pt x="12" y="2"/>
                    <a:pt x="13" y="5"/>
                    <a:pt x="11" y="4"/>
                  </a:cubicBezTo>
                  <a:cubicBezTo>
                    <a:pt x="10" y="3"/>
                    <a:pt x="10" y="4"/>
                    <a:pt x="7" y="4"/>
                  </a:cubicBezTo>
                  <a:cubicBezTo>
                    <a:pt x="3" y="3"/>
                    <a:pt x="6" y="3"/>
                    <a:pt x="3" y="1"/>
                  </a:cubicBezTo>
                  <a:cubicBezTo>
                    <a:pt x="0" y="0"/>
                    <a:pt x="1" y="4"/>
                    <a:pt x="3" y="8"/>
                  </a:cubicBezTo>
                  <a:close/>
                  <a:moveTo>
                    <a:pt x="54" y="80"/>
                  </a:moveTo>
                  <a:cubicBezTo>
                    <a:pt x="55" y="80"/>
                    <a:pt x="57" y="79"/>
                    <a:pt x="58" y="81"/>
                  </a:cubicBezTo>
                  <a:cubicBezTo>
                    <a:pt x="59" y="82"/>
                    <a:pt x="61" y="80"/>
                    <a:pt x="60" y="82"/>
                  </a:cubicBezTo>
                  <a:cubicBezTo>
                    <a:pt x="59" y="84"/>
                    <a:pt x="60" y="82"/>
                    <a:pt x="67" y="86"/>
                  </a:cubicBezTo>
                  <a:cubicBezTo>
                    <a:pt x="70" y="87"/>
                    <a:pt x="71" y="84"/>
                    <a:pt x="72" y="85"/>
                  </a:cubicBezTo>
                  <a:cubicBezTo>
                    <a:pt x="73" y="86"/>
                    <a:pt x="74" y="85"/>
                    <a:pt x="77" y="86"/>
                  </a:cubicBezTo>
                  <a:cubicBezTo>
                    <a:pt x="80" y="87"/>
                    <a:pt x="78" y="88"/>
                    <a:pt x="85" y="89"/>
                  </a:cubicBezTo>
                  <a:cubicBezTo>
                    <a:pt x="90" y="90"/>
                    <a:pt x="85" y="88"/>
                    <a:pt x="91" y="90"/>
                  </a:cubicBezTo>
                  <a:cubicBezTo>
                    <a:pt x="96" y="91"/>
                    <a:pt x="91" y="87"/>
                    <a:pt x="96" y="90"/>
                  </a:cubicBezTo>
                  <a:cubicBezTo>
                    <a:pt x="99" y="91"/>
                    <a:pt x="99" y="91"/>
                    <a:pt x="101" y="92"/>
                  </a:cubicBezTo>
                  <a:cubicBezTo>
                    <a:pt x="102" y="93"/>
                    <a:pt x="102" y="91"/>
                    <a:pt x="101" y="91"/>
                  </a:cubicBezTo>
                  <a:cubicBezTo>
                    <a:pt x="99" y="90"/>
                    <a:pt x="104" y="85"/>
                    <a:pt x="100" y="85"/>
                  </a:cubicBezTo>
                  <a:cubicBezTo>
                    <a:pt x="97" y="85"/>
                    <a:pt x="97" y="86"/>
                    <a:pt x="94" y="85"/>
                  </a:cubicBezTo>
                  <a:cubicBezTo>
                    <a:pt x="91" y="84"/>
                    <a:pt x="93" y="84"/>
                    <a:pt x="92" y="81"/>
                  </a:cubicBezTo>
                  <a:cubicBezTo>
                    <a:pt x="90" y="78"/>
                    <a:pt x="90" y="82"/>
                    <a:pt x="89" y="80"/>
                  </a:cubicBezTo>
                  <a:cubicBezTo>
                    <a:pt x="88" y="78"/>
                    <a:pt x="88" y="81"/>
                    <a:pt x="87" y="79"/>
                  </a:cubicBezTo>
                  <a:cubicBezTo>
                    <a:pt x="86" y="78"/>
                    <a:pt x="85" y="80"/>
                    <a:pt x="84" y="79"/>
                  </a:cubicBezTo>
                  <a:cubicBezTo>
                    <a:pt x="83" y="77"/>
                    <a:pt x="82" y="76"/>
                    <a:pt x="81" y="79"/>
                  </a:cubicBezTo>
                  <a:cubicBezTo>
                    <a:pt x="80" y="83"/>
                    <a:pt x="80" y="80"/>
                    <a:pt x="77" y="80"/>
                  </a:cubicBezTo>
                  <a:cubicBezTo>
                    <a:pt x="75" y="80"/>
                    <a:pt x="75" y="81"/>
                    <a:pt x="74" y="80"/>
                  </a:cubicBezTo>
                  <a:cubicBezTo>
                    <a:pt x="72" y="79"/>
                    <a:pt x="71" y="81"/>
                    <a:pt x="70" y="77"/>
                  </a:cubicBezTo>
                  <a:cubicBezTo>
                    <a:pt x="69" y="75"/>
                    <a:pt x="69" y="77"/>
                    <a:pt x="67" y="76"/>
                  </a:cubicBezTo>
                  <a:cubicBezTo>
                    <a:pt x="66" y="75"/>
                    <a:pt x="66" y="77"/>
                    <a:pt x="65" y="75"/>
                  </a:cubicBezTo>
                  <a:cubicBezTo>
                    <a:pt x="64" y="74"/>
                    <a:pt x="62" y="73"/>
                    <a:pt x="62" y="75"/>
                  </a:cubicBezTo>
                  <a:cubicBezTo>
                    <a:pt x="62" y="76"/>
                    <a:pt x="61" y="75"/>
                    <a:pt x="58" y="74"/>
                  </a:cubicBezTo>
                  <a:cubicBezTo>
                    <a:pt x="56" y="74"/>
                    <a:pt x="57" y="77"/>
                    <a:pt x="56" y="78"/>
                  </a:cubicBezTo>
                  <a:cubicBezTo>
                    <a:pt x="54" y="78"/>
                    <a:pt x="56" y="79"/>
                    <a:pt x="54" y="79"/>
                  </a:cubicBezTo>
                  <a:cubicBezTo>
                    <a:pt x="53" y="79"/>
                    <a:pt x="53" y="80"/>
                    <a:pt x="54" y="80"/>
                  </a:cubicBezTo>
                  <a:close/>
                  <a:moveTo>
                    <a:pt x="223" y="86"/>
                  </a:moveTo>
                  <a:cubicBezTo>
                    <a:pt x="223" y="87"/>
                    <a:pt x="222" y="89"/>
                    <a:pt x="222" y="90"/>
                  </a:cubicBezTo>
                  <a:cubicBezTo>
                    <a:pt x="222" y="91"/>
                    <a:pt x="223" y="89"/>
                    <a:pt x="225" y="90"/>
                  </a:cubicBezTo>
                  <a:cubicBezTo>
                    <a:pt x="227" y="91"/>
                    <a:pt x="227" y="88"/>
                    <a:pt x="228" y="88"/>
                  </a:cubicBezTo>
                  <a:cubicBezTo>
                    <a:pt x="229" y="88"/>
                    <a:pt x="228" y="87"/>
                    <a:pt x="229" y="86"/>
                  </a:cubicBezTo>
                  <a:cubicBezTo>
                    <a:pt x="229" y="85"/>
                    <a:pt x="230" y="85"/>
                    <a:pt x="229" y="85"/>
                  </a:cubicBezTo>
                  <a:cubicBezTo>
                    <a:pt x="228" y="84"/>
                    <a:pt x="228" y="84"/>
                    <a:pt x="228" y="83"/>
                  </a:cubicBezTo>
                  <a:cubicBezTo>
                    <a:pt x="226" y="83"/>
                    <a:pt x="223" y="85"/>
                    <a:pt x="223" y="86"/>
                  </a:cubicBezTo>
                  <a:close/>
                  <a:moveTo>
                    <a:pt x="97" y="82"/>
                  </a:moveTo>
                  <a:cubicBezTo>
                    <a:pt x="98" y="81"/>
                    <a:pt x="100" y="81"/>
                    <a:pt x="99" y="80"/>
                  </a:cubicBezTo>
                  <a:cubicBezTo>
                    <a:pt x="99" y="80"/>
                    <a:pt x="99" y="80"/>
                    <a:pt x="96" y="80"/>
                  </a:cubicBezTo>
                  <a:cubicBezTo>
                    <a:pt x="94" y="80"/>
                    <a:pt x="92" y="80"/>
                    <a:pt x="92" y="82"/>
                  </a:cubicBezTo>
                  <a:cubicBezTo>
                    <a:pt x="93" y="82"/>
                    <a:pt x="96" y="83"/>
                    <a:pt x="97" y="82"/>
                  </a:cubicBezTo>
                  <a:close/>
                  <a:moveTo>
                    <a:pt x="106" y="81"/>
                  </a:moveTo>
                  <a:cubicBezTo>
                    <a:pt x="106" y="80"/>
                    <a:pt x="107" y="81"/>
                    <a:pt x="107" y="81"/>
                  </a:cubicBezTo>
                  <a:cubicBezTo>
                    <a:pt x="107" y="80"/>
                    <a:pt x="107" y="80"/>
                    <a:pt x="106" y="80"/>
                  </a:cubicBezTo>
                  <a:cubicBezTo>
                    <a:pt x="105" y="80"/>
                    <a:pt x="106" y="81"/>
                    <a:pt x="106" y="81"/>
                  </a:cubicBezTo>
                  <a:close/>
                  <a:moveTo>
                    <a:pt x="104" y="91"/>
                  </a:moveTo>
                  <a:cubicBezTo>
                    <a:pt x="106" y="92"/>
                    <a:pt x="104" y="92"/>
                    <a:pt x="105" y="93"/>
                  </a:cubicBezTo>
                  <a:cubicBezTo>
                    <a:pt x="106" y="93"/>
                    <a:pt x="106" y="91"/>
                    <a:pt x="107" y="90"/>
                  </a:cubicBezTo>
                  <a:cubicBezTo>
                    <a:pt x="109" y="90"/>
                    <a:pt x="107" y="89"/>
                    <a:pt x="106" y="88"/>
                  </a:cubicBezTo>
                  <a:cubicBezTo>
                    <a:pt x="105" y="87"/>
                    <a:pt x="105" y="89"/>
                    <a:pt x="103" y="88"/>
                  </a:cubicBezTo>
                  <a:cubicBezTo>
                    <a:pt x="101" y="87"/>
                    <a:pt x="101" y="88"/>
                    <a:pt x="102" y="89"/>
                  </a:cubicBezTo>
                  <a:cubicBezTo>
                    <a:pt x="102" y="90"/>
                    <a:pt x="103" y="90"/>
                    <a:pt x="104" y="91"/>
                  </a:cubicBezTo>
                  <a:close/>
                  <a:moveTo>
                    <a:pt x="109" y="92"/>
                  </a:moveTo>
                  <a:cubicBezTo>
                    <a:pt x="108" y="92"/>
                    <a:pt x="108" y="93"/>
                    <a:pt x="111" y="93"/>
                  </a:cubicBezTo>
                  <a:cubicBezTo>
                    <a:pt x="113" y="93"/>
                    <a:pt x="112" y="93"/>
                    <a:pt x="113" y="91"/>
                  </a:cubicBezTo>
                  <a:cubicBezTo>
                    <a:pt x="114" y="89"/>
                    <a:pt x="114" y="89"/>
                    <a:pt x="112" y="89"/>
                  </a:cubicBezTo>
                  <a:cubicBezTo>
                    <a:pt x="111" y="88"/>
                    <a:pt x="110" y="90"/>
                    <a:pt x="110" y="90"/>
                  </a:cubicBezTo>
                  <a:cubicBezTo>
                    <a:pt x="110" y="91"/>
                    <a:pt x="110" y="92"/>
                    <a:pt x="109" y="92"/>
                  </a:cubicBezTo>
                  <a:close/>
                  <a:moveTo>
                    <a:pt x="115" y="94"/>
                  </a:moveTo>
                  <a:cubicBezTo>
                    <a:pt x="116" y="94"/>
                    <a:pt x="119" y="93"/>
                    <a:pt x="120" y="93"/>
                  </a:cubicBezTo>
                  <a:cubicBezTo>
                    <a:pt x="121" y="93"/>
                    <a:pt x="122" y="92"/>
                    <a:pt x="122" y="92"/>
                  </a:cubicBezTo>
                  <a:cubicBezTo>
                    <a:pt x="122" y="93"/>
                    <a:pt x="123" y="92"/>
                    <a:pt x="124" y="93"/>
                  </a:cubicBezTo>
                  <a:cubicBezTo>
                    <a:pt x="124" y="93"/>
                    <a:pt x="126" y="93"/>
                    <a:pt x="125" y="92"/>
                  </a:cubicBezTo>
                  <a:cubicBezTo>
                    <a:pt x="124" y="92"/>
                    <a:pt x="123" y="91"/>
                    <a:pt x="124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6" y="91"/>
                    <a:pt x="125" y="88"/>
                    <a:pt x="124" y="89"/>
                  </a:cubicBezTo>
                  <a:cubicBezTo>
                    <a:pt x="123" y="90"/>
                    <a:pt x="123" y="88"/>
                    <a:pt x="122" y="89"/>
                  </a:cubicBezTo>
                  <a:cubicBezTo>
                    <a:pt x="121" y="90"/>
                    <a:pt x="121" y="88"/>
                    <a:pt x="119" y="88"/>
                  </a:cubicBezTo>
                  <a:cubicBezTo>
                    <a:pt x="117" y="88"/>
                    <a:pt x="119" y="90"/>
                    <a:pt x="120" y="90"/>
                  </a:cubicBezTo>
                  <a:cubicBezTo>
                    <a:pt x="120" y="90"/>
                    <a:pt x="122" y="91"/>
                    <a:pt x="121" y="91"/>
                  </a:cubicBezTo>
                  <a:cubicBezTo>
                    <a:pt x="119" y="91"/>
                    <a:pt x="120" y="92"/>
                    <a:pt x="119" y="91"/>
                  </a:cubicBezTo>
                  <a:cubicBezTo>
                    <a:pt x="118" y="91"/>
                    <a:pt x="118" y="90"/>
                    <a:pt x="117" y="90"/>
                  </a:cubicBezTo>
                  <a:cubicBezTo>
                    <a:pt x="116" y="90"/>
                    <a:pt x="115" y="89"/>
                    <a:pt x="115" y="90"/>
                  </a:cubicBezTo>
                  <a:cubicBezTo>
                    <a:pt x="114" y="91"/>
                    <a:pt x="113" y="90"/>
                    <a:pt x="114" y="92"/>
                  </a:cubicBezTo>
                  <a:cubicBezTo>
                    <a:pt x="114" y="93"/>
                    <a:pt x="113" y="94"/>
                    <a:pt x="115" y="94"/>
                  </a:cubicBezTo>
                  <a:close/>
                  <a:moveTo>
                    <a:pt x="117" y="89"/>
                  </a:moveTo>
                  <a:cubicBezTo>
                    <a:pt x="117" y="88"/>
                    <a:pt x="118" y="88"/>
                    <a:pt x="118" y="89"/>
                  </a:cubicBezTo>
                  <a:cubicBezTo>
                    <a:pt x="118" y="89"/>
                    <a:pt x="117" y="90"/>
                    <a:pt x="117" y="89"/>
                  </a:cubicBezTo>
                  <a:close/>
                  <a:moveTo>
                    <a:pt x="128" y="91"/>
                  </a:moveTo>
                  <a:cubicBezTo>
                    <a:pt x="128" y="91"/>
                    <a:pt x="128" y="90"/>
                    <a:pt x="128" y="90"/>
                  </a:cubicBezTo>
                  <a:cubicBezTo>
                    <a:pt x="128" y="90"/>
                    <a:pt x="127" y="90"/>
                    <a:pt x="127" y="90"/>
                  </a:cubicBezTo>
                  <a:cubicBezTo>
                    <a:pt x="127" y="91"/>
                    <a:pt x="127" y="91"/>
                    <a:pt x="127" y="92"/>
                  </a:cubicBezTo>
                  <a:cubicBezTo>
                    <a:pt x="127" y="93"/>
                    <a:pt x="127" y="91"/>
                    <a:pt x="128" y="91"/>
                  </a:cubicBezTo>
                  <a:close/>
                  <a:moveTo>
                    <a:pt x="128" y="92"/>
                  </a:moveTo>
                  <a:cubicBezTo>
                    <a:pt x="128" y="93"/>
                    <a:pt x="128" y="91"/>
                    <a:pt x="129" y="91"/>
                  </a:cubicBezTo>
                  <a:cubicBezTo>
                    <a:pt x="129" y="91"/>
                    <a:pt x="129" y="92"/>
                    <a:pt x="128" y="92"/>
                  </a:cubicBezTo>
                  <a:close/>
                  <a:moveTo>
                    <a:pt x="131" y="92"/>
                  </a:moveTo>
                  <a:cubicBezTo>
                    <a:pt x="132" y="93"/>
                    <a:pt x="134" y="92"/>
                    <a:pt x="135" y="93"/>
                  </a:cubicBezTo>
                  <a:cubicBezTo>
                    <a:pt x="136" y="94"/>
                    <a:pt x="136" y="93"/>
                    <a:pt x="137" y="93"/>
                  </a:cubicBezTo>
                  <a:cubicBezTo>
                    <a:pt x="137" y="93"/>
                    <a:pt x="137" y="92"/>
                    <a:pt x="138" y="93"/>
                  </a:cubicBezTo>
                  <a:cubicBezTo>
                    <a:pt x="140" y="93"/>
                    <a:pt x="141" y="92"/>
                    <a:pt x="141" y="92"/>
                  </a:cubicBezTo>
                  <a:cubicBezTo>
                    <a:pt x="142" y="92"/>
                    <a:pt x="145" y="91"/>
                    <a:pt x="145" y="91"/>
                  </a:cubicBezTo>
                  <a:cubicBezTo>
                    <a:pt x="145" y="90"/>
                    <a:pt x="146" y="90"/>
                    <a:pt x="146" y="88"/>
                  </a:cubicBezTo>
                  <a:cubicBezTo>
                    <a:pt x="145" y="87"/>
                    <a:pt x="144" y="89"/>
                    <a:pt x="145" y="89"/>
                  </a:cubicBezTo>
                  <a:cubicBezTo>
                    <a:pt x="145" y="89"/>
                    <a:pt x="145" y="89"/>
                    <a:pt x="144" y="90"/>
                  </a:cubicBezTo>
                  <a:cubicBezTo>
                    <a:pt x="142" y="90"/>
                    <a:pt x="144" y="91"/>
                    <a:pt x="143" y="91"/>
                  </a:cubicBezTo>
                  <a:cubicBezTo>
                    <a:pt x="141" y="92"/>
                    <a:pt x="141" y="89"/>
                    <a:pt x="140" y="90"/>
                  </a:cubicBezTo>
                  <a:cubicBezTo>
                    <a:pt x="139" y="91"/>
                    <a:pt x="139" y="90"/>
                    <a:pt x="138" y="91"/>
                  </a:cubicBezTo>
                  <a:cubicBezTo>
                    <a:pt x="137" y="91"/>
                    <a:pt x="136" y="90"/>
                    <a:pt x="135" y="89"/>
                  </a:cubicBezTo>
                  <a:cubicBezTo>
                    <a:pt x="134" y="89"/>
                    <a:pt x="132" y="88"/>
                    <a:pt x="131" y="89"/>
                  </a:cubicBezTo>
                  <a:cubicBezTo>
                    <a:pt x="130" y="90"/>
                    <a:pt x="129" y="90"/>
                    <a:pt x="129" y="92"/>
                  </a:cubicBezTo>
                  <a:cubicBezTo>
                    <a:pt x="129" y="94"/>
                    <a:pt x="130" y="92"/>
                    <a:pt x="131" y="92"/>
                  </a:cubicBezTo>
                  <a:close/>
                  <a:moveTo>
                    <a:pt x="133" y="73"/>
                  </a:moveTo>
                  <a:cubicBezTo>
                    <a:pt x="133" y="74"/>
                    <a:pt x="133" y="79"/>
                    <a:pt x="133" y="77"/>
                  </a:cubicBezTo>
                  <a:cubicBezTo>
                    <a:pt x="132" y="76"/>
                    <a:pt x="133" y="73"/>
                    <a:pt x="133" y="73"/>
                  </a:cubicBezTo>
                  <a:close/>
                  <a:moveTo>
                    <a:pt x="146" y="90"/>
                  </a:moveTo>
                  <a:cubicBezTo>
                    <a:pt x="146" y="90"/>
                    <a:pt x="147" y="90"/>
                    <a:pt x="146" y="91"/>
                  </a:cubicBezTo>
                  <a:cubicBezTo>
                    <a:pt x="145" y="91"/>
                    <a:pt x="145" y="91"/>
                    <a:pt x="146" y="90"/>
                  </a:cubicBezTo>
                  <a:close/>
                  <a:moveTo>
                    <a:pt x="147" y="90"/>
                  </a:moveTo>
                  <a:cubicBezTo>
                    <a:pt x="147" y="90"/>
                    <a:pt x="147" y="90"/>
                    <a:pt x="148" y="89"/>
                  </a:cubicBezTo>
                  <a:cubicBezTo>
                    <a:pt x="148" y="89"/>
                    <a:pt x="147" y="89"/>
                    <a:pt x="146" y="89"/>
                  </a:cubicBezTo>
                  <a:cubicBezTo>
                    <a:pt x="146" y="90"/>
                    <a:pt x="146" y="90"/>
                    <a:pt x="147" y="90"/>
                  </a:cubicBezTo>
                  <a:close/>
                  <a:moveTo>
                    <a:pt x="148" y="91"/>
                  </a:moveTo>
                  <a:cubicBezTo>
                    <a:pt x="150" y="91"/>
                    <a:pt x="148" y="90"/>
                    <a:pt x="149" y="90"/>
                  </a:cubicBezTo>
                  <a:cubicBezTo>
                    <a:pt x="150" y="90"/>
                    <a:pt x="149" y="90"/>
                    <a:pt x="150" y="89"/>
                  </a:cubicBezTo>
                  <a:cubicBezTo>
                    <a:pt x="151" y="89"/>
                    <a:pt x="151" y="89"/>
                    <a:pt x="150" y="89"/>
                  </a:cubicBezTo>
                  <a:cubicBezTo>
                    <a:pt x="149" y="89"/>
                    <a:pt x="148" y="89"/>
                    <a:pt x="148" y="89"/>
                  </a:cubicBezTo>
                  <a:cubicBezTo>
                    <a:pt x="148" y="90"/>
                    <a:pt x="148" y="90"/>
                    <a:pt x="147" y="90"/>
                  </a:cubicBezTo>
                  <a:cubicBezTo>
                    <a:pt x="146" y="91"/>
                    <a:pt x="147" y="91"/>
                    <a:pt x="148" y="91"/>
                  </a:cubicBezTo>
                  <a:close/>
                  <a:moveTo>
                    <a:pt x="152" y="90"/>
                  </a:moveTo>
                  <a:cubicBezTo>
                    <a:pt x="153" y="89"/>
                    <a:pt x="153" y="88"/>
                    <a:pt x="152" y="89"/>
                  </a:cubicBezTo>
                  <a:cubicBezTo>
                    <a:pt x="151" y="90"/>
                    <a:pt x="151" y="88"/>
                    <a:pt x="151" y="90"/>
                  </a:cubicBezTo>
                  <a:cubicBezTo>
                    <a:pt x="151" y="90"/>
                    <a:pt x="151" y="91"/>
                    <a:pt x="152" y="90"/>
                  </a:cubicBezTo>
                  <a:close/>
                  <a:moveTo>
                    <a:pt x="156" y="90"/>
                  </a:moveTo>
                  <a:cubicBezTo>
                    <a:pt x="158" y="90"/>
                    <a:pt x="157" y="88"/>
                    <a:pt x="155" y="88"/>
                  </a:cubicBezTo>
                  <a:cubicBezTo>
                    <a:pt x="153" y="89"/>
                    <a:pt x="154" y="87"/>
                    <a:pt x="153" y="89"/>
                  </a:cubicBezTo>
                  <a:cubicBezTo>
                    <a:pt x="152" y="91"/>
                    <a:pt x="154" y="90"/>
                    <a:pt x="156" y="90"/>
                  </a:cubicBezTo>
                  <a:close/>
                  <a:moveTo>
                    <a:pt x="129" y="99"/>
                  </a:moveTo>
                  <a:cubicBezTo>
                    <a:pt x="131" y="100"/>
                    <a:pt x="131" y="102"/>
                    <a:pt x="131" y="101"/>
                  </a:cubicBezTo>
                  <a:cubicBezTo>
                    <a:pt x="132" y="101"/>
                    <a:pt x="132" y="102"/>
                    <a:pt x="133" y="102"/>
                  </a:cubicBezTo>
                  <a:cubicBezTo>
                    <a:pt x="133" y="101"/>
                    <a:pt x="134" y="101"/>
                    <a:pt x="134" y="101"/>
                  </a:cubicBezTo>
                  <a:cubicBezTo>
                    <a:pt x="135" y="100"/>
                    <a:pt x="133" y="98"/>
                    <a:pt x="132" y="98"/>
                  </a:cubicBezTo>
                  <a:cubicBezTo>
                    <a:pt x="131" y="97"/>
                    <a:pt x="132" y="97"/>
                    <a:pt x="131" y="96"/>
                  </a:cubicBezTo>
                  <a:cubicBezTo>
                    <a:pt x="130" y="95"/>
                    <a:pt x="129" y="96"/>
                    <a:pt x="128" y="96"/>
                  </a:cubicBezTo>
                  <a:cubicBezTo>
                    <a:pt x="128" y="96"/>
                    <a:pt x="125" y="95"/>
                    <a:pt x="125" y="97"/>
                  </a:cubicBezTo>
                  <a:cubicBezTo>
                    <a:pt x="125" y="99"/>
                    <a:pt x="127" y="98"/>
                    <a:pt x="129" y="99"/>
                  </a:cubicBezTo>
                  <a:close/>
                  <a:moveTo>
                    <a:pt x="148" y="104"/>
                  </a:moveTo>
                  <a:cubicBezTo>
                    <a:pt x="148" y="104"/>
                    <a:pt x="148" y="102"/>
                    <a:pt x="147" y="104"/>
                  </a:cubicBezTo>
                  <a:cubicBezTo>
                    <a:pt x="146" y="105"/>
                    <a:pt x="145" y="104"/>
                    <a:pt x="145" y="105"/>
                  </a:cubicBezTo>
                  <a:cubicBezTo>
                    <a:pt x="145" y="106"/>
                    <a:pt x="147" y="105"/>
                    <a:pt x="148" y="104"/>
                  </a:cubicBezTo>
                  <a:close/>
                  <a:moveTo>
                    <a:pt x="152" y="101"/>
                  </a:moveTo>
                  <a:cubicBezTo>
                    <a:pt x="153" y="101"/>
                    <a:pt x="153" y="101"/>
                    <a:pt x="155" y="99"/>
                  </a:cubicBezTo>
                  <a:cubicBezTo>
                    <a:pt x="156" y="97"/>
                    <a:pt x="156" y="97"/>
                    <a:pt x="158" y="96"/>
                  </a:cubicBezTo>
                  <a:cubicBezTo>
                    <a:pt x="160" y="94"/>
                    <a:pt x="161" y="95"/>
                    <a:pt x="162" y="94"/>
                  </a:cubicBezTo>
                  <a:cubicBezTo>
                    <a:pt x="162" y="93"/>
                    <a:pt x="163" y="94"/>
                    <a:pt x="164" y="93"/>
                  </a:cubicBezTo>
                  <a:cubicBezTo>
                    <a:pt x="165" y="91"/>
                    <a:pt x="166" y="92"/>
                    <a:pt x="167" y="91"/>
                  </a:cubicBezTo>
                  <a:cubicBezTo>
                    <a:pt x="168" y="90"/>
                    <a:pt x="169" y="90"/>
                    <a:pt x="168" y="89"/>
                  </a:cubicBezTo>
                  <a:cubicBezTo>
                    <a:pt x="166" y="89"/>
                    <a:pt x="165" y="90"/>
                    <a:pt x="164" y="90"/>
                  </a:cubicBezTo>
                  <a:cubicBezTo>
                    <a:pt x="163" y="90"/>
                    <a:pt x="162" y="91"/>
                    <a:pt x="161" y="90"/>
                  </a:cubicBezTo>
                  <a:cubicBezTo>
                    <a:pt x="161" y="90"/>
                    <a:pt x="160" y="90"/>
                    <a:pt x="158" y="91"/>
                  </a:cubicBezTo>
                  <a:cubicBezTo>
                    <a:pt x="156" y="92"/>
                    <a:pt x="157" y="92"/>
                    <a:pt x="155" y="94"/>
                  </a:cubicBezTo>
                  <a:cubicBezTo>
                    <a:pt x="153" y="95"/>
                    <a:pt x="153" y="94"/>
                    <a:pt x="151" y="96"/>
                  </a:cubicBezTo>
                  <a:cubicBezTo>
                    <a:pt x="149" y="97"/>
                    <a:pt x="149" y="98"/>
                    <a:pt x="149" y="99"/>
                  </a:cubicBezTo>
                  <a:cubicBezTo>
                    <a:pt x="148" y="100"/>
                    <a:pt x="150" y="100"/>
                    <a:pt x="149" y="101"/>
                  </a:cubicBezTo>
                  <a:cubicBezTo>
                    <a:pt x="148" y="101"/>
                    <a:pt x="147" y="102"/>
                    <a:pt x="149" y="102"/>
                  </a:cubicBezTo>
                  <a:cubicBezTo>
                    <a:pt x="151" y="103"/>
                    <a:pt x="151" y="101"/>
                    <a:pt x="152" y="101"/>
                  </a:cubicBezTo>
                  <a:close/>
                  <a:moveTo>
                    <a:pt x="132" y="72"/>
                  </a:moveTo>
                  <a:cubicBezTo>
                    <a:pt x="134" y="72"/>
                    <a:pt x="131" y="69"/>
                    <a:pt x="132" y="67"/>
                  </a:cubicBezTo>
                  <a:cubicBezTo>
                    <a:pt x="133" y="66"/>
                    <a:pt x="132" y="63"/>
                    <a:pt x="132" y="59"/>
                  </a:cubicBezTo>
                  <a:cubicBezTo>
                    <a:pt x="133" y="55"/>
                    <a:pt x="130" y="57"/>
                    <a:pt x="133" y="54"/>
                  </a:cubicBezTo>
                  <a:cubicBezTo>
                    <a:pt x="136" y="52"/>
                    <a:pt x="137" y="55"/>
                    <a:pt x="135" y="57"/>
                  </a:cubicBezTo>
                  <a:cubicBezTo>
                    <a:pt x="134" y="60"/>
                    <a:pt x="136" y="60"/>
                    <a:pt x="137" y="62"/>
                  </a:cubicBezTo>
                  <a:cubicBezTo>
                    <a:pt x="139" y="64"/>
                    <a:pt x="136" y="68"/>
                    <a:pt x="140" y="68"/>
                  </a:cubicBezTo>
                  <a:cubicBezTo>
                    <a:pt x="142" y="68"/>
                    <a:pt x="140" y="66"/>
                    <a:pt x="142" y="65"/>
                  </a:cubicBezTo>
                  <a:cubicBezTo>
                    <a:pt x="144" y="64"/>
                    <a:pt x="144" y="66"/>
                    <a:pt x="145" y="64"/>
                  </a:cubicBezTo>
                  <a:cubicBezTo>
                    <a:pt x="146" y="61"/>
                    <a:pt x="141" y="61"/>
                    <a:pt x="142" y="59"/>
                  </a:cubicBezTo>
                  <a:cubicBezTo>
                    <a:pt x="144" y="57"/>
                    <a:pt x="141" y="53"/>
                    <a:pt x="139" y="51"/>
                  </a:cubicBezTo>
                  <a:cubicBezTo>
                    <a:pt x="136" y="48"/>
                    <a:pt x="142" y="48"/>
                    <a:pt x="144" y="44"/>
                  </a:cubicBezTo>
                  <a:cubicBezTo>
                    <a:pt x="146" y="40"/>
                    <a:pt x="147" y="45"/>
                    <a:pt x="148" y="43"/>
                  </a:cubicBezTo>
                  <a:cubicBezTo>
                    <a:pt x="149" y="42"/>
                    <a:pt x="149" y="41"/>
                    <a:pt x="145" y="41"/>
                  </a:cubicBezTo>
                  <a:cubicBezTo>
                    <a:pt x="141" y="41"/>
                    <a:pt x="142" y="43"/>
                    <a:pt x="139" y="43"/>
                  </a:cubicBezTo>
                  <a:cubicBezTo>
                    <a:pt x="136" y="42"/>
                    <a:pt x="137" y="46"/>
                    <a:pt x="134" y="46"/>
                  </a:cubicBezTo>
                  <a:cubicBezTo>
                    <a:pt x="132" y="45"/>
                    <a:pt x="134" y="44"/>
                    <a:pt x="132" y="42"/>
                  </a:cubicBezTo>
                  <a:cubicBezTo>
                    <a:pt x="129" y="41"/>
                    <a:pt x="131" y="32"/>
                    <a:pt x="134" y="34"/>
                  </a:cubicBezTo>
                  <a:cubicBezTo>
                    <a:pt x="136" y="35"/>
                    <a:pt x="138" y="34"/>
                    <a:pt x="139" y="34"/>
                  </a:cubicBezTo>
                  <a:cubicBezTo>
                    <a:pt x="141" y="35"/>
                    <a:pt x="146" y="33"/>
                    <a:pt x="147" y="34"/>
                  </a:cubicBezTo>
                  <a:cubicBezTo>
                    <a:pt x="147" y="35"/>
                    <a:pt x="152" y="36"/>
                    <a:pt x="154" y="33"/>
                  </a:cubicBezTo>
                  <a:cubicBezTo>
                    <a:pt x="156" y="30"/>
                    <a:pt x="158" y="28"/>
                    <a:pt x="157" y="27"/>
                  </a:cubicBezTo>
                  <a:cubicBezTo>
                    <a:pt x="156" y="25"/>
                    <a:pt x="154" y="28"/>
                    <a:pt x="152" y="31"/>
                  </a:cubicBezTo>
                  <a:cubicBezTo>
                    <a:pt x="151" y="33"/>
                    <a:pt x="146" y="30"/>
                    <a:pt x="145" y="31"/>
                  </a:cubicBezTo>
                  <a:cubicBezTo>
                    <a:pt x="145" y="32"/>
                    <a:pt x="143" y="30"/>
                    <a:pt x="140" y="30"/>
                  </a:cubicBezTo>
                  <a:cubicBezTo>
                    <a:pt x="137" y="31"/>
                    <a:pt x="139" y="29"/>
                    <a:pt x="137" y="29"/>
                  </a:cubicBezTo>
                  <a:cubicBezTo>
                    <a:pt x="136" y="29"/>
                    <a:pt x="135" y="28"/>
                    <a:pt x="134" y="29"/>
                  </a:cubicBezTo>
                  <a:cubicBezTo>
                    <a:pt x="134" y="30"/>
                    <a:pt x="133" y="33"/>
                    <a:pt x="132" y="31"/>
                  </a:cubicBezTo>
                  <a:cubicBezTo>
                    <a:pt x="131" y="30"/>
                    <a:pt x="131" y="33"/>
                    <a:pt x="130" y="34"/>
                  </a:cubicBezTo>
                  <a:cubicBezTo>
                    <a:pt x="128" y="36"/>
                    <a:pt x="130" y="37"/>
                    <a:pt x="129" y="37"/>
                  </a:cubicBezTo>
                  <a:cubicBezTo>
                    <a:pt x="127" y="38"/>
                    <a:pt x="129" y="38"/>
                    <a:pt x="129" y="40"/>
                  </a:cubicBezTo>
                  <a:cubicBezTo>
                    <a:pt x="128" y="42"/>
                    <a:pt x="126" y="43"/>
                    <a:pt x="127" y="47"/>
                  </a:cubicBezTo>
                  <a:cubicBezTo>
                    <a:pt x="127" y="51"/>
                    <a:pt x="126" y="48"/>
                    <a:pt x="126" y="51"/>
                  </a:cubicBezTo>
                  <a:cubicBezTo>
                    <a:pt x="126" y="55"/>
                    <a:pt x="123" y="53"/>
                    <a:pt x="124" y="55"/>
                  </a:cubicBezTo>
                  <a:cubicBezTo>
                    <a:pt x="125" y="57"/>
                    <a:pt x="123" y="55"/>
                    <a:pt x="124" y="58"/>
                  </a:cubicBezTo>
                  <a:cubicBezTo>
                    <a:pt x="125" y="61"/>
                    <a:pt x="126" y="57"/>
                    <a:pt x="128" y="60"/>
                  </a:cubicBezTo>
                  <a:cubicBezTo>
                    <a:pt x="130" y="64"/>
                    <a:pt x="126" y="69"/>
                    <a:pt x="128" y="72"/>
                  </a:cubicBezTo>
                  <a:cubicBezTo>
                    <a:pt x="129" y="74"/>
                    <a:pt x="130" y="72"/>
                    <a:pt x="132" y="72"/>
                  </a:cubicBezTo>
                  <a:close/>
                  <a:moveTo>
                    <a:pt x="165" y="61"/>
                  </a:moveTo>
                  <a:cubicBezTo>
                    <a:pt x="166" y="62"/>
                    <a:pt x="169" y="59"/>
                    <a:pt x="167" y="57"/>
                  </a:cubicBezTo>
                  <a:cubicBezTo>
                    <a:pt x="166" y="55"/>
                    <a:pt x="162" y="55"/>
                    <a:pt x="162" y="57"/>
                  </a:cubicBezTo>
                  <a:cubicBezTo>
                    <a:pt x="161" y="58"/>
                    <a:pt x="163" y="60"/>
                    <a:pt x="165" y="61"/>
                  </a:cubicBezTo>
                  <a:close/>
                  <a:moveTo>
                    <a:pt x="173" y="57"/>
                  </a:moveTo>
                  <a:cubicBezTo>
                    <a:pt x="173" y="56"/>
                    <a:pt x="174" y="59"/>
                    <a:pt x="176" y="58"/>
                  </a:cubicBezTo>
                  <a:cubicBezTo>
                    <a:pt x="178" y="56"/>
                    <a:pt x="180" y="59"/>
                    <a:pt x="180" y="58"/>
                  </a:cubicBezTo>
                  <a:cubicBezTo>
                    <a:pt x="180" y="57"/>
                    <a:pt x="183" y="59"/>
                    <a:pt x="185" y="61"/>
                  </a:cubicBezTo>
                  <a:cubicBezTo>
                    <a:pt x="188" y="62"/>
                    <a:pt x="188" y="60"/>
                    <a:pt x="186" y="57"/>
                  </a:cubicBezTo>
                  <a:cubicBezTo>
                    <a:pt x="184" y="54"/>
                    <a:pt x="184" y="57"/>
                    <a:pt x="181" y="55"/>
                  </a:cubicBezTo>
                  <a:cubicBezTo>
                    <a:pt x="179" y="53"/>
                    <a:pt x="180" y="55"/>
                    <a:pt x="177" y="55"/>
                  </a:cubicBezTo>
                  <a:cubicBezTo>
                    <a:pt x="173" y="54"/>
                    <a:pt x="171" y="56"/>
                    <a:pt x="171" y="58"/>
                  </a:cubicBezTo>
                  <a:cubicBezTo>
                    <a:pt x="172" y="61"/>
                    <a:pt x="172" y="57"/>
                    <a:pt x="173" y="57"/>
                  </a:cubicBezTo>
                  <a:close/>
                  <a:moveTo>
                    <a:pt x="153" y="49"/>
                  </a:moveTo>
                  <a:cubicBezTo>
                    <a:pt x="153" y="46"/>
                    <a:pt x="158" y="48"/>
                    <a:pt x="158" y="48"/>
                  </a:cubicBezTo>
                  <a:cubicBezTo>
                    <a:pt x="158" y="49"/>
                    <a:pt x="153" y="50"/>
                    <a:pt x="153" y="49"/>
                  </a:cubicBezTo>
                  <a:close/>
                  <a:moveTo>
                    <a:pt x="158" y="49"/>
                  </a:moveTo>
                  <a:cubicBezTo>
                    <a:pt x="159" y="47"/>
                    <a:pt x="165" y="48"/>
                    <a:pt x="163" y="48"/>
                  </a:cubicBezTo>
                  <a:cubicBezTo>
                    <a:pt x="162" y="49"/>
                    <a:pt x="158" y="50"/>
                    <a:pt x="158" y="49"/>
                  </a:cubicBezTo>
                  <a:close/>
                  <a:moveTo>
                    <a:pt x="170" y="48"/>
                  </a:moveTo>
                  <a:cubicBezTo>
                    <a:pt x="172" y="47"/>
                    <a:pt x="174" y="48"/>
                    <a:pt x="172" y="46"/>
                  </a:cubicBezTo>
                  <a:cubicBezTo>
                    <a:pt x="170" y="45"/>
                    <a:pt x="169" y="45"/>
                    <a:pt x="169" y="47"/>
                  </a:cubicBezTo>
                  <a:cubicBezTo>
                    <a:pt x="169" y="48"/>
                    <a:pt x="169" y="48"/>
                    <a:pt x="170" y="48"/>
                  </a:cubicBezTo>
                  <a:close/>
                  <a:moveTo>
                    <a:pt x="181" y="49"/>
                  </a:moveTo>
                  <a:cubicBezTo>
                    <a:pt x="182" y="50"/>
                    <a:pt x="184" y="51"/>
                    <a:pt x="184" y="49"/>
                  </a:cubicBezTo>
                  <a:cubicBezTo>
                    <a:pt x="185" y="48"/>
                    <a:pt x="184" y="47"/>
                    <a:pt x="182" y="48"/>
                  </a:cubicBezTo>
                  <a:cubicBezTo>
                    <a:pt x="181" y="48"/>
                    <a:pt x="180" y="49"/>
                    <a:pt x="181" y="49"/>
                  </a:cubicBezTo>
                  <a:close/>
                  <a:moveTo>
                    <a:pt x="187" y="43"/>
                  </a:moveTo>
                  <a:cubicBezTo>
                    <a:pt x="187" y="42"/>
                    <a:pt x="185" y="43"/>
                    <a:pt x="185" y="43"/>
                  </a:cubicBezTo>
                  <a:cubicBezTo>
                    <a:pt x="186" y="44"/>
                    <a:pt x="186" y="44"/>
                    <a:pt x="187" y="45"/>
                  </a:cubicBezTo>
                  <a:cubicBezTo>
                    <a:pt x="187" y="46"/>
                    <a:pt x="188" y="43"/>
                    <a:pt x="187" y="43"/>
                  </a:cubicBezTo>
                  <a:close/>
                  <a:moveTo>
                    <a:pt x="187" y="38"/>
                  </a:moveTo>
                  <a:cubicBezTo>
                    <a:pt x="187" y="38"/>
                    <a:pt x="188" y="40"/>
                    <a:pt x="189" y="39"/>
                  </a:cubicBezTo>
                  <a:cubicBezTo>
                    <a:pt x="190" y="39"/>
                    <a:pt x="188" y="37"/>
                    <a:pt x="186" y="37"/>
                  </a:cubicBezTo>
                  <a:cubicBezTo>
                    <a:pt x="184" y="38"/>
                    <a:pt x="183" y="38"/>
                    <a:pt x="184" y="39"/>
                  </a:cubicBezTo>
                  <a:cubicBezTo>
                    <a:pt x="185" y="39"/>
                    <a:pt x="186" y="40"/>
                    <a:pt x="187" y="40"/>
                  </a:cubicBezTo>
                  <a:cubicBezTo>
                    <a:pt x="188" y="39"/>
                    <a:pt x="186" y="38"/>
                    <a:pt x="187" y="38"/>
                  </a:cubicBezTo>
                  <a:close/>
                  <a:moveTo>
                    <a:pt x="173" y="41"/>
                  </a:moveTo>
                  <a:cubicBezTo>
                    <a:pt x="172" y="39"/>
                    <a:pt x="171" y="37"/>
                    <a:pt x="171" y="35"/>
                  </a:cubicBezTo>
                  <a:cubicBezTo>
                    <a:pt x="172" y="34"/>
                    <a:pt x="173" y="34"/>
                    <a:pt x="175" y="35"/>
                  </a:cubicBezTo>
                  <a:cubicBezTo>
                    <a:pt x="177" y="36"/>
                    <a:pt x="176" y="34"/>
                    <a:pt x="174" y="33"/>
                  </a:cubicBezTo>
                  <a:cubicBezTo>
                    <a:pt x="172" y="32"/>
                    <a:pt x="174" y="31"/>
                    <a:pt x="175" y="31"/>
                  </a:cubicBezTo>
                  <a:cubicBezTo>
                    <a:pt x="176" y="30"/>
                    <a:pt x="176" y="27"/>
                    <a:pt x="174" y="27"/>
                  </a:cubicBezTo>
                  <a:cubicBezTo>
                    <a:pt x="172" y="28"/>
                    <a:pt x="171" y="33"/>
                    <a:pt x="171" y="32"/>
                  </a:cubicBezTo>
                  <a:cubicBezTo>
                    <a:pt x="170" y="30"/>
                    <a:pt x="171" y="31"/>
                    <a:pt x="172" y="28"/>
                  </a:cubicBezTo>
                  <a:cubicBezTo>
                    <a:pt x="173" y="26"/>
                    <a:pt x="171" y="26"/>
                    <a:pt x="171" y="25"/>
                  </a:cubicBezTo>
                  <a:cubicBezTo>
                    <a:pt x="172" y="24"/>
                    <a:pt x="173" y="22"/>
                    <a:pt x="171" y="23"/>
                  </a:cubicBezTo>
                  <a:cubicBezTo>
                    <a:pt x="169" y="25"/>
                    <a:pt x="169" y="29"/>
                    <a:pt x="169" y="31"/>
                  </a:cubicBezTo>
                  <a:cubicBezTo>
                    <a:pt x="170" y="32"/>
                    <a:pt x="169" y="33"/>
                    <a:pt x="170" y="34"/>
                  </a:cubicBezTo>
                  <a:cubicBezTo>
                    <a:pt x="171" y="36"/>
                    <a:pt x="169" y="37"/>
                    <a:pt x="171" y="39"/>
                  </a:cubicBezTo>
                  <a:cubicBezTo>
                    <a:pt x="172" y="41"/>
                    <a:pt x="173" y="43"/>
                    <a:pt x="174" y="43"/>
                  </a:cubicBezTo>
                  <a:cubicBezTo>
                    <a:pt x="174" y="42"/>
                    <a:pt x="174" y="42"/>
                    <a:pt x="173" y="41"/>
                  </a:cubicBezTo>
                  <a:close/>
                  <a:moveTo>
                    <a:pt x="173" y="24"/>
                  </a:moveTo>
                  <a:cubicBezTo>
                    <a:pt x="173" y="22"/>
                    <a:pt x="174" y="19"/>
                    <a:pt x="175" y="21"/>
                  </a:cubicBezTo>
                  <a:cubicBezTo>
                    <a:pt x="176" y="22"/>
                    <a:pt x="173" y="26"/>
                    <a:pt x="173" y="24"/>
                  </a:cubicBezTo>
                  <a:close/>
                  <a:moveTo>
                    <a:pt x="140" y="71"/>
                  </a:moveTo>
                  <a:cubicBezTo>
                    <a:pt x="140" y="70"/>
                    <a:pt x="140" y="68"/>
                    <a:pt x="140" y="69"/>
                  </a:cubicBezTo>
                  <a:cubicBezTo>
                    <a:pt x="141" y="71"/>
                    <a:pt x="141" y="72"/>
                    <a:pt x="140" y="71"/>
                  </a:cubicBezTo>
                  <a:close/>
                  <a:moveTo>
                    <a:pt x="144" y="70"/>
                  </a:moveTo>
                  <a:cubicBezTo>
                    <a:pt x="144" y="69"/>
                    <a:pt x="144" y="68"/>
                    <a:pt x="144" y="67"/>
                  </a:cubicBezTo>
                  <a:cubicBezTo>
                    <a:pt x="145" y="65"/>
                    <a:pt x="142" y="66"/>
                    <a:pt x="142" y="68"/>
                  </a:cubicBezTo>
                  <a:cubicBezTo>
                    <a:pt x="143" y="69"/>
                    <a:pt x="141" y="72"/>
                    <a:pt x="143" y="71"/>
                  </a:cubicBezTo>
                  <a:cubicBezTo>
                    <a:pt x="143" y="71"/>
                    <a:pt x="144" y="70"/>
                    <a:pt x="144" y="70"/>
                  </a:cubicBezTo>
                  <a:close/>
                  <a:moveTo>
                    <a:pt x="145" y="72"/>
                  </a:moveTo>
                  <a:cubicBezTo>
                    <a:pt x="146" y="70"/>
                    <a:pt x="148" y="72"/>
                    <a:pt x="146" y="70"/>
                  </a:cubicBezTo>
                  <a:cubicBezTo>
                    <a:pt x="144" y="67"/>
                    <a:pt x="148" y="68"/>
                    <a:pt x="147" y="65"/>
                  </a:cubicBezTo>
                  <a:cubicBezTo>
                    <a:pt x="146" y="63"/>
                    <a:pt x="145" y="66"/>
                    <a:pt x="145" y="69"/>
                  </a:cubicBezTo>
                  <a:cubicBezTo>
                    <a:pt x="145" y="72"/>
                    <a:pt x="142" y="72"/>
                    <a:pt x="144" y="73"/>
                  </a:cubicBezTo>
                  <a:cubicBezTo>
                    <a:pt x="145" y="73"/>
                    <a:pt x="145" y="73"/>
                    <a:pt x="145" y="72"/>
                  </a:cubicBezTo>
                  <a:close/>
                  <a:moveTo>
                    <a:pt x="145" y="47"/>
                  </a:moveTo>
                  <a:cubicBezTo>
                    <a:pt x="145" y="45"/>
                    <a:pt x="145" y="44"/>
                    <a:pt x="146" y="44"/>
                  </a:cubicBezTo>
                  <a:cubicBezTo>
                    <a:pt x="147" y="44"/>
                    <a:pt x="145" y="47"/>
                    <a:pt x="145" y="47"/>
                  </a:cubicBezTo>
                  <a:close/>
                  <a:moveTo>
                    <a:pt x="148" y="45"/>
                  </a:moveTo>
                  <a:cubicBezTo>
                    <a:pt x="149" y="44"/>
                    <a:pt x="149" y="46"/>
                    <a:pt x="148" y="46"/>
                  </a:cubicBezTo>
                  <a:cubicBezTo>
                    <a:pt x="148" y="47"/>
                    <a:pt x="147" y="45"/>
                    <a:pt x="148" y="45"/>
                  </a:cubicBezTo>
                  <a:close/>
                  <a:moveTo>
                    <a:pt x="169" y="41"/>
                  </a:moveTo>
                  <a:cubicBezTo>
                    <a:pt x="169" y="42"/>
                    <a:pt x="170" y="42"/>
                    <a:pt x="170" y="40"/>
                  </a:cubicBezTo>
                  <a:cubicBezTo>
                    <a:pt x="170" y="39"/>
                    <a:pt x="169" y="38"/>
                    <a:pt x="169" y="39"/>
                  </a:cubicBezTo>
                  <a:cubicBezTo>
                    <a:pt x="168" y="40"/>
                    <a:pt x="168" y="40"/>
                    <a:pt x="169" y="41"/>
                  </a:cubicBezTo>
                  <a:close/>
                  <a:moveTo>
                    <a:pt x="189" y="87"/>
                  </a:moveTo>
                  <a:cubicBezTo>
                    <a:pt x="187" y="88"/>
                    <a:pt x="190" y="81"/>
                    <a:pt x="191" y="83"/>
                  </a:cubicBezTo>
                  <a:cubicBezTo>
                    <a:pt x="191" y="84"/>
                    <a:pt x="191" y="86"/>
                    <a:pt x="189" y="87"/>
                  </a:cubicBezTo>
                  <a:close/>
                  <a:moveTo>
                    <a:pt x="204" y="80"/>
                  </a:moveTo>
                  <a:cubicBezTo>
                    <a:pt x="203" y="81"/>
                    <a:pt x="203" y="74"/>
                    <a:pt x="205" y="77"/>
                  </a:cubicBezTo>
                  <a:cubicBezTo>
                    <a:pt x="206" y="79"/>
                    <a:pt x="206" y="80"/>
                    <a:pt x="204" y="80"/>
                  </a:cubicBezTo>
                  <a:close/>
                  <a:moveTo>
                    <a:pt x="161" y="86"/>
                  </a:moveTo>
                  <a:cubicBezTo>
                    <a:pt x="162" y="85"/>
                    <a:pt x="166" y="84"/>
                    <a:pt x="166" y="85"/>
                  </a:cubicBezTo>
                  <a:cubicBezTo>
                    <a:pt x="166" y="86"/>
                    <a:pt x="159" y="87"/>
                    <a:pt x="161" y="86"/>
                  </a:cubicBezTo>
                  <a:close/>
                  <a:moveTo>
                    <a:pt x="111" y="61"/>
                  </a:moveTo>
                  <a:cubicBezTo>
                    <a:pt x="111" y="59"/>
                    <a:pt x="111" y="57"/>
                    <a:pt x="110" y="58"/>
                  </a:cubicBezTo>
                  <a:cubicBezTo>
                    <a:pt x="109" y="59"/>
                    <a:pt x="110" y="60"/>
                    <a:pt x="110" y="62"/>
                  </a:cubicBezTo>
                  <a:cubicBezTo>
                    <a:pt x="109" y="63"/>
                    <a:pt x="110" y="63"/>
                    <a:pt x="111" y="61"/>
                  </a:cubicBezTo>
                  <a:close/>
                  <a:moveTo>
                    <a:pt x="66" y="57"/>
                  </a:moveTo>
                  <a:cubicBezTo>
                    <a:pt x="67" y="56"/>
                    <a:pt x="68" y="58"/>
                    <a:pt x="69" y="56"/>
                  </a:cubicBezTo>
                  <a:cubicBezTo>
                    <a:pt x="70" y="55"/>
                    <a:pt x="69" y="54"/>
                    <a:pt x="67" y="53"/>
                  </a:cubicBezTo>
                  <a:cubicBezTo>
                    <a:pt x="65" y="52"/>
                    <a:pt x="65" y="55"/>
                    <a:pt x="65" y="57"/>
                  </a:cubicBezTo>
                  <a:cubicBezTo>
                    <a:pt x="66" y="57"/>
                    <a:pt x="66" y="58"/>
                    <a:pt x="66" y="57"/>
                  </a:cubicBezTo>
                  <a:close/>
                  <a:moveTo>
                    <a:pt x="55" y="50"/>
                  </a:moveTo>
                  <a:cubicBezTo>
                    <a:pt x="57" y="50"/>
                    <a:pt x="56" y="54"/>
                    <a:pt x="58" y="55"/>
                  </a:cubicBezTo>
                  <a:cubicBezTo>
                    <a:pt x="59" y="56"/>
                    <a:pt x="59" y="57"/>
                    <a:pt x="61" y="56"/>
                  </a:cubicBezTo>
                  <a:cubicBezTo>
                    <a:pt x="62" y="56"/>
                    <a:pt x="60" y="55"/>
                    <a:pt x="60" y="54"/>
                  </a:cubicBezTo>
                  <a:cubicBezTo>
                    <a:pt x="61" y="53"/>
                    <a:pt x="61" y="53"/>
                    <a:pt x="59" y="53"/>
                  </a:cubicBezTo>
                  <a:cubicBezTo>
                    <a:pt x="57" y="52"/>
                    <a:pt x="59" y="46"/>
                    <a:pt x="55" y="46"/>
                  </a:cubicBezTo>
                  <a:cubicBezTo>
                    <a:pt x="53" y="47"/>
                    <a:pt x="54" y="48"/>
                    <a:pt x="53" y="49"/>
                  </a:cubicBezTo>
                  <a:cubicBezTo>
                    <a:pt x="51" y="50"/>
                    <a:pt x="54" y="50"/>
                    <a:pt x="55" y="50"/>
                  </a:cubicBezTo>
                  <a:close/>
                  <a:moveTo>
                    <a:pt x="69" y="10"/>
                  </a:moveTo>
                  <a:cubicBezTo>
                    <a:pt x="69" y="10"/>
                    <a:pt x="67" y="12"/>
                    <a:pt x="68" y="13"/>
                  </a:cubicBezTo>
                  <a:cubicBezTo>
                    <a:pt x="69" y="13"/>
                    <a:pt x="67" y="14"/>
                    <a:pt x="68" y="14"/>
                  </a:cubicBezTo>
                  <a:cubicBezTo>
                    <a:pt x="70" y="15"/>
                    <a:pt x="69" y="11"/>
                    <a:pt x="69" y="10"/>
                  </a:cubicBezTo>
                  <a:close/>
                  <a:moveTo>
                    <a:pt x="6" y="21"/>
                  </a:moveTo>
                  <a:cubicBezTo>
                    <a:pt x="7" y="22"/>
                    <a:pt x="8" y="23"/>
                    <a:pt x="8" y="22"/>
                  </a:cubicBezTo>
                  <a:cubicBezTo>
                    <a:pt x="7" y="21"/>
                    <a:pt x="5" y="18"/>
                    <a:pt x="4" y="19"/>
                  </a:cubicBezTo>
                  <a:cubicBezTo>
                    <a:pt x="4" y="20"/>
                    <a:pt x="4" y="21"/>
                    <a:pt x="6" y="21"/>
                  </a:cubicBezTo>
                  <a:close/>
                  <a:moveTo>
                    <a:pt x="14" y="33"/>
                  </a:moveTo>
                  <a:cubicBezTo>
                    <a:pt x="15" y="35"/>
                    <a:pt x="16" y="31"/>
                    <a:pt x="15" y="30"/>
                  </a:cubicBezTo>
                  <a:cubicBezTo>
                    <a:pt x="13" y="29"/>
                    <a:pt x="13" y="27"/>
                    <a:pt x="11" y="27"/>
                  </a:cubicBezTo>
                  <a:cubicBezTo>
                    <a:pt x="10" y="28"/>
                    <a:pt x="12" y="30"/>
                    <a:pt x="14" y="33"/>
                  </a:cubicBezTo>
                  <a:close/>
                  <a:moveTo>
                    <a:pt x="19" y="43"/>
                  </a:moveTo>
                  <a:cubicBezTo>
                    <a:pt x="20" y="42"/>
                    <a:pt x="23" y="47"/>
                    <a:pt x="22" y="48"/>
                  </a:cubicBezTo>
                  <a:cubicBezTo>
                    <a:pt x="21" y="48"/>
                    <a:pt x="17" y="44"/>
                    <a:pt x="19" y="43"/>
                  </a:cubicBezTo>
                  <a:close/>
                  <a:moveTo>
                    <a:pt x="24" y="50"/>
                  </a:moveTo>
                  <a:cubicBezTo>
                    <a:pt x="24" y="49"/>
                    <a:pt x="26" y="51"/>
                    <a:pt x="25" y="52"/>
                  </a:cubicBezTo>
                  <a:cubicBezTo>
                    <a:pt x="25" y="52"/>
                    <a:pt x="23" y="51"/>
                    <a:pt x="24" y="50"/>
                  </a:cubicBezTo>
                  <a:close/>
                  <a:moveTo>
                    <a:pt x="26" y="55"/>
                  </a:moveTo>
                  <a:cubicBezTo>
                    <a:pt x="27" y="55"/>
                    <a:pt x="28" y="58"/>
                    <a:pt x="28" y="57"/>
                  </a:cubicBezTo>
                  <a:cubicBezTo>
                    <a:pt x="29" y="56"/>
                    <a:pt x="27" y="52"/>
                    <a:pt x="26" y="53"/>
                  </a:cubicBezTo>
                  <a:cubicBezTo>
                    <a:pt x="25" y="54"/>
                    <a:pt x="26" y="55"/>
                    <a:pt x="26" y="55"/>
                  </a:cubicBezTo>
                  <a:close/>
                  <a:moveTo>
                    <a:pt x="49" y="41"/>
                  </a:moveTo>
                  <a:cubicBezTo>
                    <a:pt x="47" y="42"/>
                    <a:pt x="48" y="39"/>
                    <a:pt x="49" y="39"/>
                  </a:cubicBezTo>
                  <a:cubicBezTo>
                    <a:pt x="50" y="39"/>
                    <a:pt x="50" y="41"/>
                    <a:pt x="49" y="41"/>
                  </a:cubicBezTo>
                  <a:close/>
                  <a:moveTo>
                    <a:pt x="50" y="37"/>
                  </a:moveTo>
                  <a:cubicBezTo>
                    <a:pt x="49" y="36"/>
                    <a:pt x="49" y="37"/>
                    <a:pt x="49" y="38"/>
                  </a:cubicBezTo>
                  <a:cubicBezTo>
                    <a:pt x="49" y="39"/>
                    <a:pt x="52" y="39"/>
                    <a:pt x="52" y="39"/>
                  </a:cubicBezTo>
                  <a:cubicBezTo>
                    <a:pt x="52" y="39"/>
                    <a:pt x="51" y="38"/>
                    <a:pt x="50" y="37"/>
                  </a:cubicBezTo>
                  <a:close/>
                  <a:moveTo>
                    <a:pt x="35" y="23"/>
                  </a:moveTo>
                  <a:cubicBezTo>
                    <a:pt x="36" y="24"/>
                    <a:pt x="35" y="26"/>
                    <a:pt x="34" y="26"/>
                  </a:cubicBezTo>
                  <a:cubicBezTo>
                    <a:pt x="33" y="25"/>
                    <a:pt x="34" y="23"/>
                    <a:pt x="35" y="23"/>
                  </a:cubicBezTo>
                  <a:close/>
                  <a:moveTo>
                    <a:pt x="44" y="31"/>
                  </a:moveTo>
                  <a:cubicBezTo>
                    <a:pt x="44" y="31"/>
                    <a:pt x="45" y="33"/>
                    <a:pt x="44" y="33"/>
                  </a:cubicBezTo>
                  <a:cubicBezTo>
                    <a:pt x="43" y="33"/>
                    <a:pt x="43" y="31"/>
                    <a:pt x="44" y="31"/>
                  </a:cubicBezTo>
                  <a:close/>
                  <a:moveTo>
                    <a:pt x="38" y="28"/>
                  </a:moveTo>
                  <a:cubicBezTo>
                    <a:pt x="39" y="29"/>
                    <a:pt x="39" y="29"/>
                    <a:pt x="39" y="28"/>
                  </a:cubicBezTo>
                  <a:cubicBezTo>
                    <a:pt x="39" y="27"/>
                    <a:pt x="37" y="26"/>
                    <a:pt x="36" y="27"/>
                  </a:cubicBezTo>
                  <a:cubicBezTo>
                    <a:pt x="36" y="27"/>
                    <a:pt x="37" y="27"/>
                    <a:pt x="38" y="28"/>
                  </a:cubicBezTo>
                  <a:close/>
                  <a:moveTo>
                    <a:pt x="38" y="28"/>
                  </a:moveTo>
                  <a:cubicBezTo>
                    <a:pt x="39" y="29"/>
                    <a:pt x="39" y="32"/>
                    <a:pt x="38" y="31"/>
                  </a:cubicBezTo>
                  <a:cubicBezTo>
                    <a:pt x="38" y="30"/>
                    <a:pt x="37" y="27"/>
                    <a:pt x="38" y="28"/>
                  </a:cubicBezTo>
                  <a:close/>
                  <a:moveTo>
                    <a:pt x="42" y="32"/>
                  </a:moveTo>
                  <a:cubicBezTo>
                    <a:pt x="42" y="31"/>
                    <a:pt x="40" y="31"/>
                    <a:pt x="40" y="30"/>
                  </a:cubicBezTo>
                  <a:cubicBezTo>
                    <a:pt x="39" y="29"/>
                    <a:pt x="39" y="30"/>
                    <a:pt x="39" y="31"/>
                  </a:cubicBezTo>
                  <a:cubicBezTo>
                    <a:pt x="39" y="32"/>
                    <a:pt x="39" y="32"/>
                    <a:pt x="40" y="32"/>
                  </a:cubicBezTo>
                  <a:cubicBezTo>
                    <a:pt x="41" y="32"/>
                    <a:pt x="42" y="33"/>
                    <a:pt x="42" y="32"/>
                  </a:cubicBezTo>
                  <a:close/>
                  <a:moveTo>
                    <a:pt x="4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0"/>
                    <a:pt x="40" y="29"/>
                    <a:pt x="40" y="30"/>
                  </a:cubicBezTo>
                  <a:cubicBezTo>
                    <a:pt x="40" y="30"/>
                    <a:pt x="40" y="30"/>
                    <a:pt x="41" y="31"/>
                  </a:cubicBezTo>
                  <a:close/>
                  <a:moveTo>
                    <a:pt x="43" y="32"/>
                  </a:moveTo>
                  <a:cubicBezTo>
                    <a:pt x="43" y="32"/>
                    <a:pt x="43" y="34"/>
                    <a:pt x="43" y="34"/>
                  </a:cubicBezTo>
                  <a:cubicBezTo>
                    <a:pt x="42" y="34"/>
                    <a:pt x="42" y="32"/>
                    <a:pt x="43" y="32"/>
                  </a:cubicBezTo>
                  <a:close/>
                  <a:moveTo>
                    <a:pt x="17" y="40"/>
                  </a:moveTo>
                  <a:cubicBezTo>
                    <a:pt x="16" y="39"/>
                    <a:pt x="17" y="38"/>
                    <a:pt x="18" y="38"/>
                  </a:cubicBezTo>
                  <a:cubicBezTo>
                    <a:pt x="19" y="39"/>
                    <a:pt x="18" y="41"/>
                    <a:pt x="17" y="40"/>
                  </a:cubicBezTo>
                  <a:close/>
                  <a:moveTo>
                    <a:pt x="217" y="48"/>
                  </a:moveTo>
                  <a:cubicBezTo>
                    <a:pt x="220" y="48"/>
                    <a:pt x="218" y="47"/>
                    <a:pt x="214" y="47"/>
                  </a:cubicBezTo>
                  <a:cubicBezTo>
                    <a:pt x="210" y="47"/>
                    <a:pt x="212" y="47"/>
                    <a:pt x="214" y="48"/>
                  </a:cubicBezTo>
                  <a:cubicBezTo>
                    <a:pt x="214" y="49"/>
                    <a:pt x="214" y="49"/>
                    <a:pt x="217" y="48"/>
                  </a:cubicBezTo>
                  <a:close/>
                  <a:moveTo>
                    <a:pt x="215" y="43"/>
                  </a:moveTo>
                  <a:cubicBezTo>
                    <a:pt x="214" y="42"/>
                    <a:pt x="215" y="41"/>
                    <a:pt x="212" y="41"/>
                  </a:cubicBezTo>
                  <a:cubicBezTo>
                    <a:pt x="209" y="40"/>
                    <a:pt x="211" y="42"/>
                    <a:pt x="212" y="43"/>
                  </a:cubicBezTo>
                  <a:cubicBezTo>
                    <a:pt x="214" y="43"/>
                    <a:pt x="212" y="45"/>
                    <a:pt x="215" y="44"/>
                  </a:cubicBezTo>
                  <a:cubicBezTo>
                    <a:pt x="216" y="44"/>
                    <a:pt x="216" y="44"/>
                    <a:pt x="215" y="43"/>
                  </a:cubicBezTo>
                  <a:close/>
                  <a:moveTo>
                    <a:pt x="181" y="87"/>
                  </a:moveTo>
                  <a:cubicBezTo>
                    <a:pt x="179" y="85"/>
                    <a:pt x="181" y="86"/>
                    <a:pt x="181" y="87"/>
                  </a:cubicBezTo>
                  <a:cubicBezTo>
                    <a:pt x="182" y="87"/>
                    <a:pt x="181" y="88"/>
                    <a:pt x="181" y="87"/>
                  </a:cubicBezTo>
                  <a:close/>
                  <a:moveTo>
                    <a:pt x="196" y="74"/>
                  </a:moveTo>
                  <a:cubicBezTo>
                    <a:pt x="196" y="71"/>
                    <a:pt x="197" y="73"/>
                    <a:pt x="197" y="73"/>
                  </a:cubicBezTo>
                  <a:cubicBezTo>
                    <a:pt x="197" y="74"/>
                    <a:pt x="196" y="75"/>
                    <a:pt x="196" y="74"/>
                  </a:cubicBezTo>
                  <a:close/>
                  <a:moveTo>
                    <a:pt x="197" y="75"/>
                  </a:moveTo>
                  <a:cubicBezTo>
                    <a:pt x="197" y="72"/>
                    <a:pt x="199" y="69"/>
                    <a:pt x="199" y="70"/>
                  </a:cubicBezTo>
                  <a:cubicBezTo>
                    <a:pt x="199" y="71"/>
                    <a:pt x="197" y="75"/>
                    <a:pt x="197" y="75"/>
                  </a:cubicBezTo>
                  <a:close/>
                  <a:moveTo>
                    <a:pt x="171" y="89"/>
                  </a:moveTo>
                  <a:cubicBezTo>
                    <a:pt x="170" y="88"/>
                    <a:pt x="171" y="88"/>
                    <a:pt x="172" y="88"/>
                  </a:cubicBezTo>
                  <a:cubicBezTo>
                    <a:pt x="173" y="89"/>
                    <a:pt x="172" y="89"/>
                    <a:pt x="171" y="89"/>
                  </a:cubicBezTo>
                  <a:close/>
                  <a:moveTo>
                    <a:pt x="205" y="76"/>
                  </a:moveTo>
                  <a:cubicBezTo>
                    <a:pt x="204" y="76"/>
                    <a:pt x="204" y="75"/>
                    <a:pt x="204" y="75"/>
                  </a:cubicBezTo>
                  <a:cubicBezTo>
                    <a:pt x="204" y="76"/>
                    <a:pt x="204" y="76"/>
                    <a:pt x="204" y="76"/>
                  </a:cubicBezTo>
                  <a:cubicBezTo>
                    <a:pt x="205" y="77"/>
                    <a:pt x="205" y="77"/>
                    <a:pt x="206" y="78"/>
                  </a:cubicBezTo>
                  <a:cubicBezTo>
                    <a:pt x="206" y="78"/>
                    <a:pt x="206" y="77"/>
                    <a:pt x="205" y="76"/>
                  </a:cubicBezTo>
                  <a:close/>
                  <a:moveTo>
                    <a:pt x="207" y="74"/>
                  </a:moveTo>
                  <a:cubicBezTo>
                    <a:pt x="207" y="71"/>
                    <a:pt x="206" y="70"/>
                    <a:pt x="205" y="72"/>
                  </a:cubicBezTo>
                  <a:cubicBezTo>
                    <a:pt x="205" y="73"/>
                    <a:pt x="204" y="72"/>
                    <a:pt x="204" y="73"/>
                  </a:cubicBezTo>
                  <a:cubicBezTo>
                    <a:pt x="204" y="73"/>
                    <a:pt x="205" y="73"/>
                    <a:pt x="205" y="74"/>
                  </a:cubicBezTo>
                  <a:cubicBezTo>
                    <a:pt x="204" y="76"/>
                    <a:pt x="205" y="76"/>
                    <a:pt x="206" y="77"/>
                  </a:cubicBezTo>
                  <a:cubicBezTo>
                    <a:pt x="207" y="77"/>
                    <a:pt x="207" y="76"/>
                    <a:pt x="207" y="74"/>
                  </a:cubicBezTo>
                  <a:close/>
                  <a:moveTo>
                    <a:pt x="228" y="90"/>
                  </a:moveTo>
                  <a:cubicBezTo>
                    <a:pt x="229" y="90"/>
                    <a:pt x="228" y="89"/>
                    <a:pt x="228" y="89"/>
                  </a:cubicBezTo>
                  <a:cubicBezTo>
                    <a:pt x="228" y="88"/>
                    <a:pt x="228" y="88"/>
                    <a:pt x="227" y="89"/>
                  </a:cubicBezTo>
                  <a:cubicBezTo>
                    <a:pt x="227" y="90"/>
                    <a:pt x="227" y="90"/>
                    <a:pt x="228" y="90"/>
                  </a:cubicBezTo>
                  <a:close/>
                  <a:moveTo>
                    <a:pt x="161" y="52"/>
                  </a:moveTo>
                  <a:cubicBezTo>
                    <a:pt x="162" y="53"/>
                    <a:pt x="162" y="52"/>
                    <a:pt x="162" y="51"/>
                  </a:cubicBezTo>
                  <a:cubicBezTo>
                    <a:pt x="161" y="50"/>
                    <a:pt x="162" y="49"/>
                    <a:pt x="161" y="49"/>
                  </a:cubicBezTo>
                  <a:cubicBezTo>
                    <a:pt x="161" y="50"/>
                    <a:pt x="161" y="51"/>
                    <a:pt x="161" y="52"/>
                  </a:cubicBezTo>
                  <a:close/>
                  <a:moveTo>
                    <a:pt x="168" y="39"/>
                  </a:moveTo>
                  <a:cubicBezTo>
                    <a:pt x="168" y="38"/>
                    <a:pt x="168" y="40"/>
                    <a:pt x="168" y="40"/>
                  </a:cubicBezTo>
                  <a:cubicBezTo>
                    <a:pt x="167" y="40"/>
                    <a:pt x="167" y="39"/>
                    <a:pt x="168" y="39"/>
                  </a:cubicBezTo>
                  <a:close/>
                  <a:moveTo>
                    <a:pt x="170" y="42"/>
                  </a:moveTo>
                  <a:cubicBezTo>
                    <a:pt x="171" y="41"/>
                    <a:pt x="172" y="41"/>
                    <a:pt x="171" y="42"/>
                  </a:cubicBezTo>
                  <a:cubicBezTo>
                    <a:pt x="171" y="43"/>
                    <a:pt x="170" y="42"/>
                    <a:pt x="170" y="42"/>
                  </a:cubicBezTo>
                  <a:close/>
                  <a:moveTo>
                    <a:pt x="171" y="61"/>
                  </a:moveTo>
                  <a:cubicBezTo>
                    <a:pt x="171" y="60"/>
                    <a:pt x="174" y="58"/>
                    <a:pt x="174" y="59"/>
                  </a:cubicBezTo>
                  <a:cubicBezTo>
                    <a:pt x="173" y="60"/>
                    <a:pt x="172" y="61"/>
                    <a:pt x="171" y="61"/>
                  </a:cubicBezTo>
                  <a:close/>
                  <a:moveTo>
                    <a:pt x="168" y="42"/>
                  </a:moveTo>
                  <a:cubicBezTo>
                    <a:pt x="167" y="42"/>
                    <a:pt x="168" y="41"/>
                    <a:pt x="168" y="41"/>
                  </a:cubicBezTo>
                  <a:cubicBezTo>
                    <a:pt x="169" y="42"/>
                    <a:pt x="169" y="42"/>
                    <a:pt x="168" y="42"/>
                  </a:cubicBezTo>
                  <a:close/>
                  <a:moveTo>
                    <a:pt x="184" y="43"/>
                  </a:moveTo>
                  <a:cubicBezTo>
                    <a:pt x="184" y="42"/>
                    <a:pt x="185" y="42"/>
                    <a:pt x="186" y="42"/>
                  </a:cubicBezTo>
                  <a:cubicBezTo>
                    <a:pt x="187" y="42"/>
                    <a:pt x="184" y="43"/>
                    <a:pt x="184" y="43"/>
                  </a:cubicBezTo>
                  <a:close/>
                  <a:moveTo>
                    <a:pt x="50" y="32"/>
                  </a:moveTo>
                  <a:cubicBezTo>
                    <a:pt x="49" y="31"/>
                    <a:pt x="47" y="30"/>
                    <a:pt x="49" y="29"/>
                  </a:cubicBezTo>
                  <a:cubicBezTo>
                    <a:pt x="51" y="28"/>
                    <a:pt x="50" y="32"/>
                    <a:pt x="50" y="32"/>
                  </a:cubicBezTo>
                  <a:close/>
                  <a:moveTo>
                    <a:pt x="47" y="30"/>
                  </a:moveTo>
                  <a:cubicBezTo>
                    <a:pt x="47" y="29"/>
                    <a:pt x="48" y="30"/>
                    <a:pt x="47" y="31"/>
                  </a:cubicBezTo>
                  <a:cubicBezTo>
                    <a:pt x="47" y="31"/>
                    <a:pt x="46" y="30"/>
                    <a:pt x="47" y="30"/>
                  </a:cubicBezTo>
                  <a:close/>
                  <a:moveTo>
                    <a:pt x="47" y="32"/>
                  </a:moveTo>
                  <a:cubicBezTo>
                    <a:pt x="47" y="31"/>
                    <a:pt x="48" y="31"/>
                    <a:pt x="48" y="32"/>
                  </a:cubicBezTo>
                  <a:cubicBezTo>
                    <a:pt x="48" y="32"/>
                    <a:pt x="48" y="33"/>
                    <a:pt x="47" y="32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8" name="Freeform 62"/>
            <p:cNvSpPr>
              <a:spLocks/>
            </p:cNvSpPr>
            <p:nvPr/>
          </p:nvSpPr>
          <p:spPr bwMode="auto">
            <a:xfrm>
              <a:off x="2622550" y="4992688"/>
              <a:ext cx="34925" cy="76200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2" y="11"/>
                </a:cxn>
                <a:cxn ang="0">
                  <a:pos x="1" y="10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5" y="7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5" h="11">
                  <a:moveTo>
                    <a:pt x="3" y="11"/>
                  </a:moveTo>
                  <a:cubicBezTo>
                    <a:pt x="3" y="11"/>
                    <a:pt x="3" y="11"/>
                    <a:pt x="2" y="11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5"/>
                    <a:pt x="0" y="6"/>
                    <a:pt x="1" y="3"/>
                  </a:cubicBezTo>
                  <a:cubicBezTo>
                    <a:pt x="2" y="2"/>
                    <a:pt x="2" y="0"/>
                    <a:pt x="3" y="1"/>
                  </a:cubicBezTo>
                  <a:cubicBezTo>
                    <a:pt x="4" y="2"/>
                    <a:pt x="5" y="3"/>
                    <a:pt x="4" y="4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9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9" name="Freeform 63"/>
            <p:cNvSpPr>
              <a:spLocks/>
            </p:cNvSpPr>
            <p:nvPr/>
          </p:nvSpPr>
          <p:spPr bwMode="auto">
            <a:xfrm>
              <a:off x="2817813" y="4986338"/>
              <a:ext cx="20637" cy="33337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1" y="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5"/>
                    <a:pt x="1" y="2"/>
                    <a:pt x="0" y="2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2" y="2"/>
                    <a:pt x="1" y="0"/>
                    <a:pt x="2" y="0"/>
                  </a:cubicBezTo>
                  <a:cubicBezTo>
                    <a:pt x="3" y="0"/>
                    <a:pt x="2" y="2"/>
                    <a:pt x="2" y="3"/>
                  </a:cubicBezTo>
                  <a:cubicBezTo>
                    <a:pt x="2" y="3"/>
                    <a:pt x="1" y="4"/>
                    <a:pt x="1" y="5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80" name="Freeform 64"/>
            <p:cNvSpPr>
              <a:spLocks/>
            </p:cNvSpPr>
            <p:nvPr/>
          </p:nvSpPr>
          <p:spPr bwMode="auto">
            <a:xfrm>
              <a:off x="2636838" y="4999038"/>
              <a:ext cx="195262" cy="174625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6" y="0"/>
                </a:cxn>
                <a:cxn ang="0">
                  <a:pos x="25" y="3"/>
                </a:cxn>
                <a:cxn ang="0">
                  <a:pos x="22" y="6"/>
                </a:cxn>
                <a:cxn ang="0">
                  <a:pos x="17" y="10"/>
                </a:cxn>
                <a:cxn ang="0">
                  <a:pos x="17" y="12"/>
                </a:cxn>
                <a:cxn ang="0">
                  <a:pos x="7" y="13"/>
                </a:cxn>
                <a:cxn ang="0">
                  <a:pos x="4" y="13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1" y="10"/>
                </a:cxn>
                <a:cxn ang="0">
                  <a:pos x="0" y="10"/>
                </a:cxn>
                <a:cxn ang="0">
                  <a:pos x="2" y="13"/>
                </a:cxn>
                <a:cxn ang="0">
                  <a:pos x="4" y="18"/>
                </a:cxn>
                <a:cxn ang="0">
                  <a:pos x="10" y="21"/>
                </a:cxn>
                <a:cxn ang="0">
                  <a:pos x="22" y="22"/>
                </a:cxn>
                <a:cxn ang="0">
                  <a:pos x="23" y="17"/>
                </a:cxn>
                <a:cxn ang="0">
                  <a:pos x="23" y="14"/>
                </a:cxn>
                <a:cxn ang="0">
                  <a:pos x="25" y="13"/>
                </a:cxn>
                <a:cxn ang="0">
                  <a:pos x="25" y="12"/>
                </a:cxn>
                <a:cxn ang="0">
                  <a:pos x="25" y="10"/>
                </a:cxn>
                <a:cxn ang="0">
                  <a:pos x="26" y="8"/>
                </a:cxn>
                <a:cxn ang="0">
                  <a:pos x="28" y="7"/>
                </a:cxn>
                <a:cxn ang="0">
                  <a:pos x="27" y="3"/>
                </a:cxn>
              </a:cxnLst>
              <a:rect l="0" t="0" r="r" b="b"/>
              <a:pathLst>
                <a:path w="28" h="25">
                  <a:moveTo>
                    <a:pt x="27" y="3"/>
                  </a:moveTo>
                  <a:cubicBezTo>
                    <a:pt x="26" y="3"/>
                    <a:pt x="27" y="0"/>
                    <a:pt x="26" y="0"/>
                  </a:cubicBezTo>
                  <a:cubicBezTo>
                    <a:pt x="25" y="4"/>
                    <a:pt x="26" y="0"/>
                    <a:pt x="25" y="3"/>
                  </a:cubicBezTo>
                  <a:cubicBezTo>
                    <a:pt x="24" y="4"/>
                    <a:pt x="23" y="4"/>
                    <a:pt x="22" y="6"/>
                  </a:cubicBezTo>
                  <a:cubicBezTo>
                    <a:pt x="20" y="8"/>
                    <a:pt x="18" y="10"/>
                    <a:pt x="17" y="10"/>
                  </a:cubicBezTo>
                  <a:cubicBezTo>
                    <a:pt x="17" y="11"/>
                    <a:pt x="19" y="10"/>
                    <a:pt x="17" y="12"/>
                  </a:cubicBezTo>
                  <a:cubicBezTo>
                    <a:pt x="15" y="15"/>
                    <a:pt x="11" y="12"/>
                    <a:pt x="7" y="13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1"/>
                    <a:pt x="3" y="12"/>
                    <a:pt x="2" y="12"/>
                  </a:cubicBezTo>
                  <a:cubicBezTo>
                    <a:pt x="0" y="12"/>
                    <a:pt x="2" y="10"/>
                    <a:pt x="2" y="10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0" y="12"/>
                    <a:pt x="0" y="12"/>
                    <a:pt x="2" y="13"/>
                  </a:cubicBezTo>
                  <a:cubicBezTo>
                    <a:pt x="4" y="15"/>
                    <a:pt x="4" y="15"/>
                    <a:pt x="4" y="18"/>
                  </a:cubicBezTo>
                  <a:cubicBezTo>
                    <a:pt x="5" y="20"/>
                    <a:pt x="4" y="20"/>
                    <a:pt x="10" y="21"/>
                  </a:cubicBezTo>
                  <a:cubicBezTo>
                    <a:pt x="16" y="22"/>
                    <a:pt x="21" y="25"/>
                    <a:pt x="22" y="22"/>
                  </a:cubicBezTo>
                  <a:cubicBezTo>
                    <a:pt x="22" y="21"/>
                    <a:pt x="21" y="20"/>
                    <a:pt x="23" y="17"/>
                  </a:cubicBezTo>
                  <a:cubicBezTo>
                    <a:pt x="24" y="14"/>
                    <a:pt x="24" y="15"/>
                    <a:pt x="23" y="14"/>
                  </a:cubicBezTo>
                  <a:cubicBezTo>
                    <a:pt x="23" y="14"/>
                    <a:pt x="24" y="14"/>
                    <a:pt x="25" y="13"/>
                  </a:cubicBezTo>
                  <a:cubicBezTo>
                    <a:pt x="27" y="13"/>
                    <a:pt x="26" y="12"/>
                    <a:pt x="25" y="12"/>
                  </a:cubicBezTo>
                  <a:cubicBezTo>
                    <a:pt x="24" y="12"/>
                    <a:pt x="25" y="12"/>
                    <a:pt x="25" y="10"/>
                  </a:cubicBezTo>
                  <a:cubicBezTo>
                    <a:pt x="25" y="8"/>
                    <a:pt x="25" y="6"/>
                    <a:pt x="26" y="8"/>
                  </a:cubicBezTo>
                  <a:cubicBezTo>
                    <a:pt x="27" y="10"/>
                    <a:pt x="26" y="8"/>
                    <a:pt x="28" y="7"/>
                  </a:cubicBezTo>
                  <a:cubicBezTo>
                    <a:pt x="28" y="5"/>
                    <a:pt x="28" y="4"/>
                    <a:pt x="27" y="3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81" name="Freeform 65"/>
            <p:cNvSpPr>
              <a:spLocks/>
            </p:cNvSpPr>
            <p:nvPr/>
          </p:nvSpPr>
          <p:spPr bwMode="auto">
            <a:xfrm>
              <a:off x="2789238" y="4951413"/>
              <a:ext cx="42862" cy="26987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3" y="2"/>
                </a:cxn>
                <a:cxn ang="0">
                  <a:pos x="5" y="1"/>
                </a:cxn>
                <a:cxn ang="0">
                  <a:pos x="1" y="4"/>
                </a:cxn>
              </a:cxnLst>
              <a:rect l="0" t="0" r="r" b="b"/>
              <a:pathLst>
                <a:path w="6" h="4">
                  <a:moveTo>
                    <a:pt x="1" y="4"/>
                  </a:moveTo>
                  <a:cubicBezTo>
                    <a:pt x="0" y="3"/>
                    <a:pt x="3" y="3"/>
                    <a:pt x="3" y="2"/>
                  </a:cubicBezTo>
                  <a:cubicBezTo>
                    <a:pt x="3" y="1"/>
                    <a:pt x="6" y="0"/>
                    <a:pt x="5" y="1"/>
                  </a:cubicBezTo>
                  <a:cubicBezTo>
                    <a:pt x="4" y="3"/>
                    <a:pt x="1" y="4"/>
                    <a:pt x="1" y="4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82" name="Freeform 66"/>
            <p:cNvSpPr>
              <a:spLocks/>
            </p:cNvSpPr>
            <p:nvPr/>
          </p:nvSpPr>
          <p:spPr bwMode="auto">
            <a:xfrm>
              <a:off x="2533650" y="4818063"/>
              <a:ext cx="6350" cy="2222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1"/>
                </a:cxn>
                <a:cxn ang="0">
                  <a:pos x="1" y="3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3"/>
                    <a:pt x="0" y="1"/>
                    <a:pt x="0" y="1"/>
                  </a:cubicBezTo>
                  <a:cubicBezTo>
                    <a:pt x="0" y="0"/>
                    <a:pt x="1" y="2"/>
                    <a:pt x="1" y="3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83" name="Freeform 67"/>
            <p:cNvSpPr>
              <a:spLocks/>
            </p:cNvSpPr>
            <p:nvPr/>
          </p:nvSpPr>
          <p:spPr bwMode="auto">
            <a:xfrm>
              <a:off x="2054225" y="4694238"/>
              <a:ext cx="26988" cy="6191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7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1"/>
                </a:cxn>
                <a:cxn ang="0">
                  <a:pos x="3" y="2"/>
                </a:cxn>
              </a:cxnLst>
              <a:rect l="0" t="0" r="r" b="b"/>
              <a:pathLst>
                <a:path w="4" h="9">
                  <a:moveTo>
                    <a:pt x="3" y="2"/>
                  </a:moveTo>
                  <a:cubicBezTo>
                    <a:pt x="3" y="3"/>
                    <a:pt x="4" y="6"/>
                    <a:pt x="3" y="7"/>
                  </a:cubicBezTo>
                  <a:cubicBezTo>
                    <a:pt x="2" y="8"/>
                    <a:pt x="2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2" y="6"/>
                    <a:pt x="1" y="5"/>
                  </a:cubicBezTo>
                  <a:cubicBezTo>
                    <a:pt x="1" y="5"/>
                    <a:pt x="0" y="6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4"/>
                    <a:pt x="0" y="2"/>
                    <a:pt x="1" y="1"/>
                  </a:cubicBezTo>
                  <a:cubicBezTo>
                    <a:pt x="2" y="0"/>
                    <a:pt x="3" y="2"/>
                    <a:pt x="3" y="2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84" name="Freeform 68"/>
            <p:cNvSpPr>
              <a:spLocks/>
            </p:cNvSpPr>
            <p:nvPr/>
          </p:nvSpPr>
          <p:spPr bwMode="auto">
            <a:xfrm>
              <a:off x="2032000" y="4659313"/>
              <a:ext cx="49213" cy="1809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6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0" y="15"/>
                </a:cxn>
                <a:cxn ang="0">
                  <a:pos x="3" y="26"/>
                </a:cxn>
                <a:cxn ang="0">
                  <a:pos x="3" y="26"/>
                </a:cxn>
                <a:cxn ang="0">
                  <a:pos x="4" y="22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3" y="14"/>
                </a:cxn>
                <a:cxn ang="0">
                  <a:pos x="3" y="13"/>
                </a:cxn>
                <a:cxn ang="0">
                  <a:pos x="4" y="10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7" h="26">
                  <a:moveTo>
                    <a:pt x="6" y="7"/>
                  </a:moveTo>
                  <a:cubicBezTo>
                    <a:pt x="6" y="7"/>
                    <a:pt x="6" y="6"/>
                    <a:pt x="6" y="6"/>
                  </a:cubicBezTo>
                  <a:cubicBezTo>
                    <a:pt x="6" y="5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0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4"/>
                    <a:pt x="2" y="11"/>
                    <a:pt x="1" y="12"/>
                  </a:cubicBezTo>
                  <a:cubicBezTo>
                    <a:pt x="2" y="12"/>
                    <a:pt x="0" y="14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1" y="18"/>
                    <a:pt x="2" y="22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4" y="23"/>
                    <a:pt x="4" y="22"/>
                  </a:cubicBezTo>
                  <a:cubicBezTo>
                    <a:pt x="4" y="19"/>
                    <a:pt x="6" y="16"/>
                    <a:pt x="6" y="15"/>
                  </a:cubicBezTo>
                  <a:cubicBezTo>
                    <a:pt x="6" y="14"/>
                    <a:pt x="6" y="13"/>
                    <a:pt x="6" y="12"/>
                  </a:cubicBezTo>
                  <a:cubicBezTo>
                    <a:pt x="5" y="13"/>
                    <a:pt x="5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5" y="11"/>
                    <a:pt x="4" y="10"/>
                  </a:cubicBezTo>
                  <a:cubicBezTo>
                    <a:pt x="4" y="10"/>
                    <a:pt x="3" y="11"/>
                    <a:pt x="3" y="10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4" y="9"/>
                    <a:pt x="3" y="7"/>
                    <a:pt x="4" y="6"/>
                  </a:cubicBezTo>
                  <a:cubicBezTo>
                    <a:pt x="5" y="5"/>
                    <a:pt x="6" y="7"/>
                    <a:pt x="6" y="7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85" name="Freeform 69"/>
            <p:cNvSpPr>
              <a:spLocks/>
            </p:cNvSpPr>
            <p:nvPr/>
          </p:nvSpPr>
          <p:spPr bwMode="auto">
            <a:xfrm>
              <a:off x="2025650" y="4741863"/>
              <a:ext cx="20638" cy="2063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3" y="0"/>
                    <a:pt x="2" y="0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86" name="Freeform 70"/>
            <p:cNvSpPr>
              <a:spLocks noEditPoints="1"/>
            </p:cNvSpPr>
            <p:nvPr/>
          </p:nvSpPr>
          <p:spPr bwMode="auto">
            <a:xfrm>
              <a:off x="5270500" y="4054475"/>
              <a:ext cx="798513" cy="1028700"/>
            </a:xfrm>
            <a:custGeom>
              <a:avLst/>
              <a:gdLst/>
              <a:ahLst/>
              <a:cxnLst>
                <a:cxn ang="0">
                  <a:pos x="35" y="108"/>
                </a:cxn>
                <a:cxn ang="0">
                  <a:pos x="26" y="91"/>
                </a:cxn>
                <a:cxn ang="0">
                  <a:pos x="32" y="94"/>
                </a:cxn>
                <a:cxn ang="0">
                  <a:pos x="67" y="79"/>
                </a:cxn>
                <a:cxn ang="0">
                  <a:pos x="73" y="78"/>
                </a:cxn>
                <a:cxn ang="0">
                  <a:pos x="80" y="76"/>
                </a:cxn>
                <a:cxn ang="0">
                  <a:pos x="84" y="72"/>
                </a:cxn>
                <a:cxn ang="0">
                  <a:pos x="88" y="69"/>
                </a:cxn>
                <a:cxn ang="0">
                  <a:pos x="93" y="48"/>
                </a:cxn>
                <a:cxn ang="0">
                  <a:pos x="90" y="30"/>
                </a:cxn>
                <a:cxn ang="0">
                  <a:pos x="88" y="34"/>
                </a:cxn>
                <a:cxn ang="0">
                  <a:pos x="83" y="41"/>
                </a:cxn>
                <a:cxn ang="0">
                  <a:pos x="70" y="63"/>
                </a:cxn>
                <a:cxn ang="0">
                  <a:pos x="67" y="61"/>
                </a:cxn>
                <a:cxn ang="0">
                  <a:pos x="59" y="70"/>
                </a:cxn>
                <a:cxn ang="0">
                  <a:pos x="40" y="79"/>
                </a:cxn>
                <a:cxn ang="0">
                  <a:pos x="44" y="80"/>
                </a:cxn>
                <a:cxn ang="0">
                  <a:pos x="57" y="78"/>
                </a:cxn>
                <a:cxn ang="0">
                  <a:pos x="59" y="84"/>
                </a:cxn>
                <a:cxn ang="0">
                  <a:pos x="34" y="90"/>
                </a:cxn>
                <a:cxn ang="0">
                  <a:pos x="34" y="99"/>
                </a:cxn>
                <a:cxn ang="0">
                  <a:pos x="38" y="100"/>
                </a:cxn>
                <a:cxn ang="0">
                  <a:pos x="41" y="88"/>
                </a:cxn>
                <a:cxn ang="0">
                  <a:pos x="35" y="84"/>
                </a:cxn>
                <a:cxn ang="0">
                  <a:pos x="30" y="88"/>
                </a:cxn>
                <a:cxn ang="0">
                  <a:pos x="34" y="92"/>
                </a:cxn>
                <a:cxn ang="0">
                  <a:pos x="54" y="87"/>
                </a:cxn>
                <a:cxn ang="0">
                  <a:pos x="52" y="81"/>
                </a:cxn>
                <a:cxn ang="0">
                  <a:pos x="46" y="84"/>
                </a:cxn>
                <a:cxn ang="0">
                  <a:pos x="47" y="91"/>
                </a:cxn>
                <a:cxn ang="0">
                  <a:pos x="77" y="55"/>
                </a:cxn>
                <a:cxn ang="0">
                  <a:pos x="90" y="28"/>
                </a:cxn>
                <a:cxn ang="0">
                  <a:pos x="100" y="26"/>
                </a:cxn>
                <a:cxn ang="0">
                  <a:pos x="115" y="16"/>
                </a:cxn>
                <a:cxn ang="0">
                  <a:pos x="108" y="12"/>
                </a:cxn>
                <a:cxn ang="0">
                  <a:pos x="93" y="4"/>
                </a:cxn>
                <a:cxn ang="0">
                  <a:pos x="89" y="18"/>
                </a:cxn>
                <a:cxn ang="0">
                  <a:pos x="85" y="31"/>
                </a:cxn>
                <a:cxn ang="0">
                  <a:pos x="59" y="79"/>
                </a:cxn>
                <a:cxn ang="0">
                  <a:pos x="50" y="66"/>
                </a:cxn>
                <a:cxn ang="0">
                  <a:pos x="23" y="132"/>
                </a:cxn>
                <a:cxn ang="0">
                  <a:pos x="21" y="135"/>
                </a:cxn>
                <a:cxn ang="0">
                  <a:pos x="27" y="125"/>
                </a:cxn>
                <a:cxn ang="0">
                  <a:pos x="29" y="122"/>
                </a:cxn>
                <a:cxn ang="0">
                  <a:pos x="0" y="147"/>
                </a:cxn>
                <a:cxn ang="0">
                  <a:pos x="2" y="147"/>
                </a:cxn>
                <a:cxn ang="0">
                  <a:pos x="8" y="145"/>
                </a:cxn>
              </a:cxnLst>
              <a:rect l="0" t="0" r="r" b="b"/>
              <a:pathLst>
                <a:path w="115" h="148">
                  <a:moveTo>
                    <a:pt x="35" y="108"/>
                  </a:moveTo>
                  <a:cubicBezTo>
                    <a:pt x="34" y="108"/>
                    <a:pt x="35" y="106"/>
                    <a:pt x="35" y="107"/>
                  </a:cubicBezTo>
                  <a:cubicBezTo>
                    <a:pt x="36" y="107"/>
                    <a:pt x="36" y="108"/>
                    <a:pt x="35" y="108"/>
                  </a:cubicBezTo>
                  <a:close/>
                  <a:moveTo>
                    <a:pt x="26" y="91"/>
                  </a:moveTo>
                  <a:cubicBezTo>
                    <a:pt x="27" y="91"/>
                    <a:pt x="27" y="92"/>
                    <a:pt x="26" y="92"/>
                  </a:cubicBezTo>
                  <a:cubicBezTo>
                    <a:pt x="25" y="92"/>
                    <a:pt x="26" y="91"/>
                    <a:pt x="26" y="91"/>
                  </a:cubicBezTo>
                  <a:close/>
                  <a:moveTo>
                    <a:pt x="32" y="94"/>
                  </a:moveTo>
                  <a:cubicBezTo>
                    <a:pt x="32" y="93"/>
                    <a:pt x="34" y="92"/>
                    <a:pt x="34" y="93"/>
                  </a:cubicBezTo>
                  <a:cubicBezTo>
                    <a:pt x="34" y="94"/>
                    <a:pt x="33" y="95"/>
                    <a:pt x="32" y="94"/>
                  </a:cubicBezTo>
                  <a:close/>
                  <a:moveTo>
                    <a:pt x="61" y="86"/>
                  </a:moveTo>
                  <a:cubicBezTo>
                    <a:pt x="63" y="88"/>
                    <a:pt x="64" y="84"/>
                    <a:pt x="65" y="82"/>
                  </a:cubicBezTo>
                  <a:cubicBezTo>
                    <a:pt x="67" y="80"/>
                    <a:pt x="70" y="81"/>
                    <a:pt x="67" y="79"/>
                  </a:cubicBezTo>
                  <a:cubicBezTo>
                    <a:pt x="65" y="78"/>
                    <a:pt x="68" y="74"/>
                    <a:pt x="68" y="76"/>
                  </a:cubicBezTo>
                  <a:cubicBezTo>
                    <a:pt x="68" y="79"/>
                    <a:pt x="71" y="76"/>
                    <a:pt x="69" y="78"/>
                  </a:cubicBezTo>
                  <a:cubicBezTo>
                    <a:pt x="68" y="80"/>
                    <a:pt x="71" y="78"/>
                    <a:pt x="73" y="78"/>
                  </a:cubicBezTo>
                  <a:cubicBezTo>
                    <a:pt x="75" y="79"/>
                    <a:pt x="74" y="79"/>
                    <a:pt x="76" y="77"/>
                  </a:cubicBezTo>
                  <a:cubicBezTo>
                    <a:pt x="77" y="75"/>
                    <a:pt x="78" y="74"/>
                    <a:pt x="78" y="77"/>
                  </a:cubicBezTo>
                  <a:cubicBezTo>
                    <a:pt x="77" y="80"/>
                    <a:pt x="79" y="79"/>
                    <a:pt x="80" y="76"/>
                  </a:cubicBezTo>
                  <a:cubicBezTo>
                    <a:pt x="80" y="74"/>
                    <a:pt x="80" y="73"/>
                    <a:pt x="82" y="74"/>
                  </a:cubicBezTo>
                  <a:cubicBezTo>
                    <a:pt x="83" y="76"/>
                    <a:pt x="82" y="74"/>
                    <a:pt x="83" y="72"/>
                  </a:cubicBezTo>
                  <a:cubicBezTo>
                    <a:pt x="84" y="71"/>
                    <a:pt x="85" y="71"/>
                    <a:pt x="84" y="72"/>
                  </a:cubicBezTo>
                  <a:cubicBezTo>
                    <a:pt x="84" y="74"/>
                    <a:pt x="83" y="78"/>
                    <a:pt x="84" y="76"/>
                  </a:cubicBezTo>
                  <a:cubicBezTo>
                    <a:pt x="85" y="74"/>
                    <a:pt x="86" y="76"/>
                    <a:pt x="87" y="73"/>
                  </a:cubicBezTo>
                  <a:cubicBezTo>
                    <a:pt x="87" y="69"/>
                    <a:pt x="91" y="74"/>
                    <a:pt x="88" y="69"/>
                  </a:cubicBezTo>
                  <a:cubicBezTo>
                    <a:pt x="85" y="65"/>
                    <a:pt x="91" y="62"/>
                    <a:pt x="89" y="57"/>
                  </a:cubicBezTo>
                  <a:cubicBezTo>
                    <a:pt x="89" y="54"/>
                    <a:pt x="90" y="51"/>
                    <a:pt x="92" y="53"/>
                  </a:cubicBezTo>
                  <a:cubicBezTo>
                    <a:pt x="94" y="54"/>
                    <a:pt x="91" y="51"/>
                    <a:pt x="93" y="48"/>
                  </a:cubicBezTo>
                  <a:cubicBezTo>
                    <a:pt x="95" y="45"/>
                    <a:pt x="96" y="41"/>
                    <a:pt x="93" y="39"/>
                  </a:cubicBezTo>
                  <a:cubicBezTo>
                    <a:pt x="91" y="36"/>
                    <a:pt x="91" y="33"/>
                    <a:pt x="92" y="32"/>
                  </a:cubicBezTo>
                  <a:cubicBezTo>
                    <a:pt x="92" y="30"/>
                    <a:pt x="91" y="31"/>
                    <a:pt x="90" y="30"/>
                  </a:cubicBezTo>
                  <a:cubicBezTo>
                    <a:pt x="89" y="29"/>
                    <a:pt x="88" y="33"/>
                    <a:pt x="90" y="32"/>
                  </a:cubicBezTo>
                  <a:cubicBezTo>
                    <a:pt x="92" y="31"/>
                    <a:pt x="91" y="35"/>
                    <a:pt x="90" y="34"/>
                  </a:cubicBezTo>
                  <a:cubicBezTo>
                    <a:pt x="89" y="33"/>
                    <a:pt x="88" y="36"/>
                    <a:pt x="88" y="34"/>
                  </a:cubicBezTo>
                  <a:cubicBezTo>
                    <a:pt x="88" y="31"/>
                    <a:pt x="86" y="31"/>
                    <a:pt x="86" y="34"/>
                  </a:cubicBezTo>
                  <a:cubicBezTo>
                    <a:pt x="86" y="37"/>
                    <a:pt x="83" y="34"/>
                    <a:pt x="84" y="37"/>
                  </a:cubicBezTo>
                  <a:cubicBezTo>
                    <a:pt x="85" y="41"/>
                    <a:pt x="83" y="40"/>
                    <a:pt x="83" y="41"/>
                  </a:cubicBezTo>
                  <a:cubicBezTo>
                    <a:pt x="83" y="42"/>
                    <a:pt x="86" y="40"/>
                    <a:pt x="83" y="48"/>
                  </a:cubicBezTo>
                  <a:cubicBezTo>
                    <a:pt x="82" y="54"/>
                    <a:pt x="80" y="54"/>
                    <a:pt x="78" y="58"/>
                  </a:cubicBezTo>
                  <a:cubicBezTo>
                    <a:pt x="75" y="62"/>
                    <a:pt x="73" y="61"/>
                    <a:pt x="70" y="63"/>
                  </a:cubicBezTo>
                  <a:cubicBezTo>
                    <a:pt x="68" y="65"/>
                    <a:pt x="70" y="62"/>
                    <a:pt x="69" y="61"/>
                  </a:cubicBezTo>
                  <a:cubicBezTo>
                    <a:pt x="68" y="61"/>
                    <a:pt x="72" y="60"/>
                    <a:pt x="71" y="58"/>
                  </a:cubicBezTo>
                  <a:cubicBezTo>
                    <a:pt x="70" y="57"/>
                    <a:pt x="67" y="59"/>
                    <a:pt x="67" y="61"/>
                  </a:cubicBezTo>
                  <a:cubicBezTo>
                    <a:pt x="68" y="64"/>
                    <a:pt x="63" y="68"/>
                    <a:pt x="63" y="69"/>
                  </a:cubicBezTo>
                  <a:cubicBezTo>
                    <a:pt x="64" y="70"/>
                    <a:pt x="64" y="72"/>
                    <a:pt x="61" y="72"/>
                  </a:cubicBezTo>
                  <a:cubicBezTo>
                    <a:pt x="58" y="73"/>
                    <a:pt x="61" y="71"/>
                    <a:pt x="59" y="70"/>
                  </a:cubicBezTo>
                  <a:cubicBezTo>
                    <a:pt x="58" y="70"/>
                    <a:pt x="50" y="74"/>
                    <a:pt x="49" y="72"/>
                  </a:cubicBezTo>
                  <a:cubicBezTo>
                    <a:pt x="48" y="70"/>
                    <a:pt x="47" y="72"/>
                    <a:pt x="44" y="75"/>
                  </a:cubicBezTo>
                  <a:cubicBezTo>
                    <a:pt x="41" y="79"/>
                    <a:pt x="41" y="76"/>
                    <a:pt x="40" y="79"/>
                  </a:cubicBezTo>
                  <a:cubicBezTo>
                    <a:pt x="39" y="81"/>
                    <a:pt x="37" y="79"/>
                    <a:pt x="37" y="81"/>
                  </a:cubicBezTo>
                  <a:cubicBezTo>
                    <a:pt x="37" y="84"/>
                    <a:pt x="40" y="82"/>
                    <a:pt x="42" y="83"/>
                  </a:cubicBezTo>
                  <a:cubicBezTo>
                    <a:pt x="45" y="84"/>
                    <a:pt x="43" y="81"/>
                    <a:pt x="44" y="80"/>
                  </a:cubicBezTo>
                  <a:cubicBezTo>
                    <a:pt x="46" y="80"/>
                    <a:pt x="45" y="81"/>
                    <a:pt x="47" y="81"/>
                  </a:cubicBezTo>
                  <a:cubicBezTo>
                    <a:pt x="49" y="80"/>
                    <a:pt x="51" y="80"/>
                    <a:pt x="53" y="79"/>
                  </a:cubicBezTo>
                  <a:cubicBezTo>
                    <a:pt x="56" y="78"/>
                    <a:pt x="53" y="77"/>
                    <a:pt x="57" y="78"/>
                  </a:cubicBezTo>
                  <a:cubicBezTo>
                    <a:pt x="60" y="79"/>
                    <a:pt x="60" y="77"/>
                    <a:pt x="61" y="78"/>
                  </a:cubicBezTo>
                  <a:cubicBezTo>
                    <a:pt x="61" y="80"/>
                    <a:pt x="59" y="80"/>
                    <a:pt x="59" y="81"/>
                  </a:cubicBezTo>
                  <a:cubicBezTo>
                    <a:pt x="59" y="82"/>
                    <a:pt x="58" y="83"/>
                    <a:pt x="59" y="84"/>
                  </a:cubicBezTo>
                  <a:cubicBezTo>
                    <a:pt x="61" y="85"/>
                    <a:pt x="59" y="85"/>
                    <a:pt x="62" y="86"/>
                  </a:cubicBezTo>
                  <a:lnTo>
                    <a:pt x="61" y="86"/>
                  </a:lnTo>
                  <a:close/>
                  <a:moveTo>
                    <a:pt x="34" y="90"/>
                  </a:moveTo>
                  <a:cubicBezTo>
                    <a:pt x="33" y="90"/>
                    <a:pt x="33" y="87"/>
                    <a:pt x="34" y="89"/>
                  </a:cubicBezTo>
                  <a:cubicBezTo>
                    <a:pt x="35" y="91"/>
                    <a:pt x="36" y="93"/>
                    <a:pt x="34" y="95"/>
                  </a:cubicBezTo>
                  <a:cubicBezTo>
                    <a:pt x="33" y="97"/>
                    <a:pt x="33" y="96"/>
                    <a:pt x="34" y="99"/>
                  </a:cubicBezTo>
                  <a:cubicBezTo>
                    <a:pt x="34" y="101"/>
                    <a:pt x="32" y="100"/>
                    <a:pt x="35" y="101"/>
                  </a:cubicBezTo>
                  <a:cubicBezTo>
                    <a:pt x="37" y="102"/>
                    <a:pt x="35" y="104"/>
                    <a:pt x="37" y="102"/>
                  </a:cubicBezTo>
                  <a:cubicBezTo>
                    <a:pt x="39" y="101"/>
                    <a:pt x="37" y="101"/>
                    <a:pt x="38" y="100"/>
                  </a:cubicBezTo>
                  <a:cubicBezTo>
                    <a:pt x="39" y="99"/>
                    <a:pt x="38" y="101"/>
                    <a:pt x="39" y="100"/>
                  </a:cubicBezTo>
                  <a:cubicBezTo>
                    <a:pt x="40" y="100"/>
                    <a:pt x="40" y="91"/>
                    <a:pt x="42" y="91"/>
                  </a:cubicBezTo>
                  <a:cubicBezTo>
                    <a:pt x="44" y="90"/>
                    <a:pt x="43" y="88"/>
                    <a:pt x="41" y="88"/>
                  </a:cubicBezTo>
                  <a:cubicBezTo>
                    <a:pt x="39" y="88"/>
                    <a:pt x="42" y="86"/>
                    <a:pt x="41" y="85"/>
                  </a:cubicBezTo>
                  <a:cubicBezTo>
                    <a:pt x="40" y="84"/>
                    <a:pt x="38" y="87"/>
                    <a:pt x="38" y="84"/>
                  </a:cubicBezTo>
                  <a:cubicBezTo>
                    <a:pt x="37" y="83"/>
                    <a:pt x="35" y="82"/>
                    <a:pt x="35" y="84"/>
                  </a:cubicBezTo>
                  <a:cubicBezTo>
                    <a:pt x="34" y="86"/>
                    <a:pt x="34" y="84"/>
                    <a:pt x="33" y="86"/>
                  </a:cubicBezTo>
                  <a:cubicBezTo>
                    <a:pt x="32" y="88"/>
                    <a:pt x="32" y="84"/>
                    <a:pt x="31" y="86"/>
                  </a:cubicBezTo>
                  <a:cubicBezTo>
                    <a:pt x="31" y="88"/>
                    <a:pt x="29" y="86"/>
                    <a:pt x="30" y="88"/>
                  </a:cubicBezTo>
                  <a:cubicBezTo>
                    <a:pt x="31" y="90"/>
                    <a:pt x="30" y="89"/>
                    <a:pt x="31" y="90"/>
                  </a:cubicBezTo>
                  <a:cubicBezTo>
                    <a:pt x="32" y="92"/>
                    <a:pt x="30" y="93"/>
                    <a:pt x="32" y="92"/>
                  </a:cubicBezTo>
                  <a:cubicBezTo>
                    <a:pt x="34" y="90"/>
                    <a:pt x="32" y="93"/>
                    <a:pt x="34" y="92"/>
                  </a:cubicBezTo>
                  <a:cubicBezTo>
                    <a:pt x="35" y="91"/>
                    <a:pt x="35" y="91"/>
                    <a:pt x="34" y="90"/>
                  </a:cubicBezTo>
                  <a:close/>
                  <a:moveTo>
                    <a:pt x="51" y="86"/>
                  </a:moveTo>
                  <a:cubicBezTo>
                    <a:pt x="53" y="85"/>
                    <a:pt x="54" y="89"/>
                    <a:pt x="54" y="87"/>
                  </a:cubicBezTo>
                  <a:cubicBezTo>
                    <a:pt x="55" y="84"/>
                    <a:pt x="57" y="85"/>
                    <a:pt x="57" y="83"/>
                  </a:cubicBezTo>
                  <a:cubicBezTo>
                    <a:pt x="56" y="82"/>
                    <a:pt x="57" y="82"/>
                    <a:pt x="56" y="81"/>
                  </a:cubicBezTo>
                  <a:cubicBezTo>
                    <a:pt x="55" y="80"/>
                    <a:pt x="54" y="80"/>
                    <a:pt x="52" y="81"/>
                  </a:cubicBezTo>
                  <a:cubicBezTo>
                    <a:pt x="50" y="82"/>
                    <a:pt x="51" y="83"/>
                    <a:pt x="50" y="83"/>
                  </a:cubicBezTo>
                  <a:cubicBezTo>
                    <a:pt x="49" y="82"/>
                    <a:pt x="48" y="84"/>
                    <a:pt x="48" y="83"/>
                  </a:cubicBezTo>
                  <a:cubicBezTo>
                    <a:pt x="48" y="81"/>
                    <a:pt x="48" y="81"/>
                    <a:pt x="46" y="84"/>
                  </a:cubicBezTo>
                  <a:cubicBezTo>
                    <a:pt x="45" y="86"/>
                    <a:pt x="42" y="87"/>
                    <a:pt x="44" y="87"/>
                  </a:cubicBezTo>
                  <a:cubicBezTo>
                    <a:pt x="46" y="87"/>
                    <a:pt x="44" y="88"/>
                    <a:pt x="46" y="90"/>
                  </a:cubicBezTo>
                  <a:cubicBezTo>
                    <a:pt x="47" y="91"/>
                    <a:pt x="44" y="91"/>
                    <a:pt x="47" y="91"/>
                  </a:cubicBezTo>
                  <a:cubicBezTo>
                    <a:pt x="49" y="92"/>
                    <a:pt x="48" y="87"/>
                    <a:pt x="51" y="86"/>
                  </a:cubicBezTo>
                  <a:close/>
                  <a:moveTo>
                    <a:pt x="76" y="54"/>
                  </a:moveTo>
                  <a:cubicBezTo>
                    <a:pt x="77" y="52"/>
                    <a:pt x="77" y="54"/>
                    <a:pt x="77" y="55"/>
                  </a:cubicBezTo>
                  <a:cubicBezTo>
                    <a:pt x="76" y="56"/>
                    <a:pt x="75" y="55"/>
                    <a:pt x="76" y="54"/>
                  </a:cubicBezTo>
                  <a:close/>
                  <a:moveTo>
                    <a:pt x="87" y="29"/>
                  </a:moveTo>
                  <a:cubicBezTo>
                    <a:pt x="88" y="26"/>
                    <a:pt x="88" y="29"/>
                    <a:pt x="90" y="28"/>
                  </a:cubicBezTo>
                  <a:cubicBezTo>
                    <a:pt x="93" y="27"/>
                    <a:pt x="85" y="26"/>
                    <a:pt x="86" y="23"/>
                  </a:cubicBezTo>
                  <a:cubicBezTo>
                    <a:pt x="88" y="20"/>
                    <a:pt x="88" y="25"/>
                    <a:pt x="91" y="23"/>
                  </a:cubicBezTo>
                  <a:cubicBezTo>
                    <a:pt x="93" y="21"/>
                    <a:pt x="94" y="22"/>
                    <a:pt x="100" y="26"/>
                  </a:cubicBezTo>
                  <a:cubicBezTo>
                    <a:pt x="103" y="28"/>
                    <a:pt x="102" y="21"/>
                    <a:pt x="105" y="20"/>
                  </a:cubicBezTo>
                  <a:cubicBezTo>
                    <a:pt x="107" y="19"/>
                    <a:pt x="109" y="20"/>
                    <a:pt x="111" y="19"/>
                  </a:cubicBezTo>
                  <a:cubicBezTo>
                    <a:pt x="114" y="17"/>
                    <a:pt x="115" y="17"/>
                    <a:pt x="115" y="16"/>
                  </a:cubicBezTo>
                  <a:cubicBezTo>
                    <a:pt x="114" y="15"/>
                    <a:pt x="113" y="18"/>
                    <a:pt x="111" y="15"/>
                  </a:cubicBezTo>
                  <a:cubicBezTo>
                    <a:pt x="110" y="12"/>
                    <a:pt x="113" y="9"/>
                    <a:pt x="112" y="9"/>
                  </a:cubicBezTo>
                  <a:cubicBezTo>
                    <a:pt x="111" y="10"/>
                    <a:pt x="110" y="13"/>
                    <a:pt x="108" y="12"/>
                  </a:cubicBezTo>
                  <a:cubicBezTo>
                    <a:pt x="106" y="12"/>
                    <a:pt x="108" y="11"/>
                    <a:pt x="105" y="11"/>
                  </a:cubicBezTo>
                  <a:cubicBezTo>
                    <a:pt x="102" y="10"/>
                    <a:pt x="98" y="5"/>
                    <a:pt x="96" y="3"/>
                  </a:cubicBezTo>
                  <a:cubicBezTo>
                    <a:pt x="94" y="0"/>
                    <a:pt x="91" y="1"/>
                    <a:pt x="93" y="4"/>
                  </a:cubicBezTo>
                  <a:cubicBezTo>
                    <a:pt x="95" y="8"/>
                    <a:pt x="92" y="8"/>
                    <a:pt x="93" y="10"/>
                  </a:cubicBezTo>
                  <a:cubicBezTo>
                    <a:pt x="94" y="12"/>
                    <a:pt x="91" y="13"/>
                    <a:pt x="91" y="15"/>
                  </a:cubicBezTo>
                  <a:cubicBezTo>
                    <a:pt x="92" y="16"/>
                    <a:pt x="92" y="19"/>
                    <a:pt x="89" y="18"/>
                  </a:cubicBezTo>
                  <a:cubicBezTo>
                    <a:pt x="87" y="16"/>
                    <a:pt x="85" y="16"/>
                    <a:pt x="87" y="18"/>
                  </a:cubicBezTo>
                  <a:cubicBezTo>
                    <a:pt x="88" y="20"/>
                    <a:pt x="81" y="23"/>
                    <a:pt x="84" y="25"/>
                  </a:cubicBezTo>
                  <a:cubicBezTo>
                    <a:pt x="87" y="27"/>
                    <a:pt x="83" y="29"/>
                    <a:pt x="85" y="31"/>
                  </a:cubicBezTo>
                  <a:cubicBezTo>
                    <a:pt x="85" y="31"/>
                    <a:pt x="85" y="32"/>
                    <a:pt x="87" y="29"/>
                  </a:cubicBezTo>
                  <a:close/>
                  <a:moveTo>
                    <a:pt x="57" y="81"/>
                  </a:moveTo>
                  <a:cubicBezTo>
                    <a:pt x="57" y="80"/>
                    <a:pt x="59" y="78"/>
                    <a:pt x="59" y="79"/>
                  </a:cubicBezTo>
                  <a:cubicBezTo>
                    <a:pt x="59" y="80"/>
                    <a:pt x="58" y="82"/>
                    <a:pt x="57" y="81"/>
                  </a:cubicBezTo>
                  <a:close/>
                  <a:moveTo>
                    <a:pt x="50" y="68"/>
                  </a:moveTo>
                  <a:cubicBezTo>
                    <a:pt x="50" y="68"/>
                    <a:pt x="50" y="66"/>
                    <a:pt x="50" y="66"/>
                  </a:cubicBezTo>
                  <a:cubicBezTo>
                    <a:pt x="49" y="67"/>
                    <a:pt x="49" y="68"/>
                    <a:pt x="50" y="68"/>
                  </a:cubicBezTo>
                  <a:close/>
                  <a:moveTo>
                    <a:pt x="21" y="135"/>
                  </a:moveTo>
                  <a:cubicBezTo>
                    <a:pt x="21" y="134"/>
                    <a:pt x="21" y="134"/>
                    <a:pt x="23" y="132"/>
                  </a:cubicBezTo>
                  <a:cubicBezTo>
                    <a:pt x="25" y="131"/>
                    <a:pt x="24" y="130"/>
                    <a:pt x="23" y="131"/>
                  </a:cubicBezTo>
                  <a:cubicBezTo>
                    <a:pt x="22" y="133"/>
                    <a:pt x="21" y="133"/>
                    <a:pt x="20" y="135"/>
                  </a:cubicBezTo>
                  <a:cubicBezTo>
                    <a:pt x="20" y="136"/>
                    <a:pt x="21" y="136"/>
                    <a:pt x="21" y="135"/>
                  </a:cubicBezTo>
                  <a:close/>
                  <a:moveTo>
                    <a:pt x="27" y="125"/>
                  </a:moveTo>
                  <a:cubicBezTo>
                    <a:pt x="26" y="124"/>
                    <a:pt x="27" y="123"/>
                    <a:pt x="27" y="124"/>
                  </a:cubicBezTo>
                  <a:cubicBezTo>
                    <a:pt x="28" y="125"/>
                    <a:pt x="27" y="126"/>
                    <a:pt x="27" y="125"/>
                  </a:cubicBezTo>
                  <a:close/>
                  <a:moveTo>
                    <a:pt x="29" y="122"/>
                  </a:moveTo>
                  <a:cubicBezTo>
                    <a:pt x="29" y="120"/>
                    <a:pt x="31" y="119"/>
                    <a:pt x="31" y="120"/>
                  </a:cubicBezTo>
                  <a:cubicBezTo>
                    <a:pt x="31" y="120"/>
                    <a:pt x="29" y="123"/>
                    <a:pt x="29" y="122"/>
                  </a:cubicBezTo>
                  <a:close/>
                  <a:moveTo>
                    <a:pt x="0" y="147"/>
                  </a:moveTo>
                  <a:cubicBezTo>
                    <a:pt x="0" y="146"/>
                    <a:pt x="1" y="147"/>
                    <a:pt x="1" y="148"/>
                  </a:cubicBezTo>
                  <a:cubicBezTo>
                    <a:pt x="1" y="148"/>
                    <a:pt x="0" y="148"/>
                    <a:pt x="0" y="147"/>
                  </a:cubicBezTo>
                  <a:close/>
                  <a:moveTo>
                    <a:pt x="2" y="147"/>
                  </a:moveTo>
                  <a:cubicBezTo>
                    <a:pt x="1" y="147"/>
                    <a:pt x="3" y="145"/>
                    <a:pt x="3" y="146"/>
                  </a:cubicBezTo>
                  <a:cubicBezTo>
                    <a:pt x="3" y="147"/>
                    <a:pt x="3" y="148"/>
                    <a:pt x="2" y="147"/>
                  </a:cubicBezTo>
                  <a:close/>
                  <a:moveTo>
                    <a:pt x="8" y="145"/>
                  </a:moveTo>
                  <a:cubicBezTo>
                    <a:pt x="7" y="144"/>
                    <a:pt x="8" y="144"/>
                    <a:pt x="9" y="144"/>
                  </a:cubicBezTo>
                  <a:cubicBezTo>
                    <a:pt x="9" y="145"/>
                    <a:pt x="8" y="145"/>
                    <a:pt x="8" y="145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87" name="Freeform 371"/>
            <p:cNvSpPr>
              <a:spLocks noEditPoints="1"/>
            </p:cNvSpPr>
            <p:nvPr/>
          </p:nvSpPr>
          <p:spPr bwMode="auto">
            <a:xfrm>
              <a:off x="1512888" y="1817688"/>
              <a:ext cx="6156325" cy="2471737"/>
            </a:xfrm>
            <a:custGeom>
              <a:avLst/>
              <a:gdLst/>
              <a:ahLst/>
              <a:cxnLst>
                <a:cxn ang="0">
                  <a:pos x="404" y="136"/>
                </a:cxn>
                <a:cxn ang="0">
                  <a:pos x="273" y="177"/>
                </a:cxn>
                <a:cxn ang="0">
                  <a:pos x="361" y="90"/>
                </a:cxn>
                <a:cxn ang="0">
                  <a:pos x="278" y="138"/>
                </a:cxn>
                <a:cxn ang="0">
                  <a:pos x="227" y="31"/>
                </a:cxn>
                <a:cxn ang="0">
                  <a:pos x="217" y="29"/>
                </a:cxn>
                <a:cxn ang="0">
                  <a:pos x="343" y="18"/>
                </a:cxn>
                <a:cxn ang="0">
                  <a:pos x="328" y="25"/>
                </a:cxn>
                <a:cxn ang="0">
                  <a:pos x="297" y="32"/>
                </a:cxn>
                <a:cxn ang="0">
                  <a:pos x="314" y="31"/>
                </a:cxn>
                <a:cxn ang="0">
                  <a:pos x="285" y="12"/>
                </a:cxn>
                <a:cxn ang="0">
                  <a:pos x="291" y="14"/>
                </a:cxn>
                <a:cxn ang="0">
                  <a:pos x="288" y="20"/>
                </a:cxn>
                <a:cxn ang="0">
                  <a:pos x="276" y="23"/>
                </a:cxn>
                <a:cxn ang="0">
                  <a:pos x="1351" y="247"/>
                </a:cxn>
                <a:cxn ang="0">
                  <a:pos x="1184" y="200"/>
                </a:cxn>
                <a:cxn ang="0">
                  <a:pos x="902" y="164"/>
                </a:cxn>
                <a:cxn ang="0">
                  <a:pos x="734" y="116"/>
                </a:cxn>
                <a:cxn ang="0">
                  <a:pos x="570" y="104"/>
                </a:cxn>
                <a:cxn ang="0">
                  <a:pos x="474" y="154"/>
                </a:cxn>
                <a:cxn ang="0">
                  <a:pos x="457" y="217"/>
                </a:cxn>
                <a:cxn ang="0">
                  <a:pos x="381" y="169"/>
                </a:cxn>
                <a:cxn ang="0">
                  <a:pos x="214" y="233"/>
                </a:cxn>
                <a:cxn ang="0">
                  <a:pos x="144" y="275"/>
                </a:cxn>
                <a:cxn ang="0">
                  <a:pos x="90" y="191"/>
                </a:cxn>
                <a:cxn ang="0">
                  <a:pos x="84" y="250"/>
                </a:cxn>
                <a:cxn ang="0">
                  <a:pos x="80" y="306"/>
                </a:cxn>
                <a:cxn ang="0">
                  <a:pos x="67" y="332"/>
                </a:cxn>
                <a:cxn ang="0">
                  <a:pos x="87" y="380"/>
                </a:cxn>
                <a:cxn ang="0">
                  <a:pos x="109" y="422"/>
                </a:cxn>
                <a:cxn ang="0">
                  <a:pos x="163" y="455"/>
                </a:cxn>
                <a:cxn ang="0">
                  <a:pos x="148" y="492"/>
                </a:cxn>
                <a:cxn ang="0">
                  <a:pos x="172" y="528"/>
                </a:cxn>
                <a:cxn ang="0">
                  <a:pos x="220" y="548"/>
                </a:cxn>
                <a:cxn ang="0">
                  <a:pos x="217" y="469"/>
                </a:cxn>
                <a:cxn ang="0">
                  <a:pos x="329" y="432"/>
                </a:cxn>
                <a:cxn ang="0">
                  <a:pos x="472" y="425"/>
                </a:cxn>
                <a:cxn ang="0">
                  <a:pos x="623" y="433"/>
                </a:cxn>
                <a:cxn ang="0">
                  <a:pos x="798" y="419"/>
                </a:cxn>
                <a:cxn ang="0">
                  <a:pos x="899" y="508"/>
                </a:cxn>
                <a:cxn ang="0">
                  <a:pos x="900" y="534"/>
                </a:cxn>
                <a:cxn ang="0">
                  <a:pos x="957" y="401"/>
                </a:cxn>
                <a:cxn ang="0">
                  <a:pos x="1013" y="334"/>
                </a:cxn>
                <a:cxn ang="0">
                  <a:pos x="1121" y="329"/>
                </a:cxn>
                <a:cxn ang="0">
                  <a:pos x="1146" y="326"/>
                </a:cxn>
                <a:cxn ang="0">
                  <a:pos x="1273" y="256"/>
                </a:cxn>
                <a:cxn ang="0">
                  <a:pos x="978" y="489"/>
                </a:cxn>
                <a:cxn ang="0">
                  <a:pos x="984" y="441"/>
                </a:cxn>
                <a:cxn ang="0">
                  <a:pos x="975" y="407"/>
                </a:cxn>
                <a:cxn ang="0">
                  <a:pos x="1025" y="503"/>
                </a:cxn>
                <a:cxn ang="0">
                  <a:pos x="1066" y="464"/>
                </a:cxn>
                <a:cxn ang="0">
                  <a:pos x="1080" y="446"/>
                </a:cxn>
                <a:cxn ang="0">
                  <a:pos x="25" y="390"/>
                </a:cxn>
                <a:cxn ang="0">
                  <a:pos x="937" y="393"/>
                </a:cxn>
                <a:cxn ang="0">
                  <a:pos x="1274" y="175"/>
                </a:cxn>
                <a:cxn ang="0">
                  <a:pos x="1018" y="107"/>
                </a:cxn>
                <a:cxn ang="0">
                  <a:pos x="946" y="118"/>
                </a:cxn>
                <a:cxn ang="0">
                  <a:pos x="870" y="149"/>
                </a:cxn>
                <a:cxn ang="0">
                  <a:pos x="739" y="121"/>
                </a:cxn>
                <a:cxn ang="0">
                  <a:pos x="638" y="35"/>
                </a:cxn>
                <a:cxn ang="0">
                  <a:pos x="600" y="29"/>
                </a:cxn>
                <a:cxn ang="0">
                  <a:pos x="571" y="14"/>
                </a:cxn>
              </a:cxnLst>
              <a:rect l="0" t="0" r="r" b="b"/>
              <a:pathLst>
                <a:path w="1359" h="553">
                  <a:moveTo>
                    <a:pt x="314" y="189"/>
                  </a:moveTo>
                  <a:cubicBezTo>
                    <a:pt x="314" y="189"/>
                    <a:pt x="319" y="189"/>
                    <a:pt x="317" y="192"/>
                  </a:cubicBezTo>
                  <a:cubicBezTo>
                    <a:pt x="317" y="194"/>
                    <a:pt x="325" y="192"/>
                    <a:pt x="325" y="191"/>
                  </a:cubicBezTo>
                  <a:cubicBezTo>
                    <a:pt x="326" y="189"/>
                    <a:pt x="320" y="188"/>
                    <a:pt x="316" y="183"/>
                  </a:cubicBezTo>
                  <a:cubicBezTo>
                    <a:pt x="313" y="180"/>
                    <a:pt x="313" y="182"/>
                    <a:pt x="311" y="183"/>
                  </a:cubicBezTo>
                  <a:cubicBezTo>
                    <a:pt x="308" y="183"/>
                    <a:pt x="313" y="186"/>
                    <a:pt x="309" y="185"/>
                  </a:cubicBezTo>
                  <a:cubicBezTo>
                    <a:pt x="308" y="185"/>
                    <a:pt x="308" y="186"/>
                    <a:pt x="311" y="189"/>
                  </a:cubicBezTo>
                  <a:cubicBezTo>
                    <a:pt x="313" y="191"/>
                    <a:pt x="314" y="191"/>
                    <a:pt x="314" y="189"/>
                  </a:cubicBezTo>
                  <a:close/>
                  <a:moveTo>
                    <a:pt x="404" y="136"/>
                  </a:moveTo>
                  <a:cubicBezTo>
                    <a:pt x="398" y="138"/>
                    <a:pt x="396" y="144"/>
                    <a:pt x="409" y="143"/>
                  </a:cubicBezTo>
                  <a:cubicBezTo>
                    <a:pt x="419" y="141"/>
                    <a:pt x="410" y="133"/>
                    <a:pt x="404" y="136"/>
                  </a:cubicBezTo>
                  <a:close/>
                  <a:moveTo>
                    <a:pt x="290" y="168"/>
                  </a:moveTo>
                  <a:cubicBezTo>
                    <a:pt x="287" y="163"/>
                    <a:pt x="282" y="164"/>
                    <a:pt x="285" y="154"/>
                  </a:cubicBezTo>
                  <a:cubicBezTo>
                    <a:pt x="287" y="144"/>
                    <a:pt x="297" y="144"/>
                    <a:pt x="290" y="139"/>
                  </a:cubicBezTo>
                  <a:cubicBezTo>
                    <a:pt x="282" y="136"/>
                    <a:pt x="288" y="138"/>
                    <a:pt x="274" y="139"/>
                  </a:cubicBezTo>
                  <a:cubicBezTo>
                    <a:pt x="261" y="141"/>
                    <a:pt x="271" y="143"/>
                    <a:pt x="264" y="146"/>
                  </a:cubicBezTo>
                  <a:cubicBezTo>
                    <a:pt x="258" y="149"/>
                    <a:pt x="265" y="147"/>
                    <a:pt x="262" y="154"/>
                  </a:cubicBezTo>
                  <a:cubicBezTo>
                    <a:pt x="259" y="160"/>
                    <a:pt x="256" y="152"/>
                    <a:pt x="255" y="158"/>
                  </a:cubicBezTo>
                  <a:cubicBezTo>
                    <a:pt x="252" y="164"/>
                    <a:pt x="252" y="166"/>
                    <a:pt x="259" y="166"/>
                  </a:cubicBezTo>
                  <a:cubicBezTo>
                    <a:pt x="268" y="166"/>
                    <a:pt x="255" y="168"/>
                    <a:pt x="264" y="172"/>
                  </a:cubicBezTo>
                  <a:cubicBezTo>
                    <a:pt x="271" y="177"/>
                    <a:pt x="265" y="163"/>
                    <a:pt x="270" y="169"/>
                  </a:cubicBezTo>
                  <a:cubicBezTo>
                    <a:pt x="274" y="175"/>
                    <a:pt x="262" y="175"/>
                    <a:pt x="273" y="177"/>
                  </a:cubicBezTo>
                  <a:cubicBezTo>
                    <a:pt x="282" y="178"/>
                    <a:pt x="276" y="180"/>
                    <a:pt x="285" y="180"/>
                  </a:cubicBezTo>
                  <a:cubicBezTo>
                    <a:pt x="293" y="180"/>
                    <a:pt x="294" y="183"/>
                    <a:pt x="302" y="178"/>
                  </a:cubicBezTo>
                  <a:cubicBezTo>
                    <a:pt x="305" y="177"/>
                    <a:pt x="291" y="174"/>
                    <a:pt x="290" y="168"/>
                  </a:cubicBezTo>
                  <a:close/>
                  <a:moveTo>
                    <a:pt x="299" y="136"/>
                  </a:moveTo>
                  <a:cubicBezTo>
                    <a:pt x="299" y="133"/>
                    <a:pt x="303" y="136"/>
                    <a:pt x="305" y="130"/>
                  </a:cubicBezTo>
                  <a:cubicBezTo>
                    <a:pt x="306" y="126"/>
                    <a:pt x="311" y="127"/>
                    <a:pt x="311" y="124"/>
                  </a:cubicBezTo>
                  <a:cubicBezTo>
                    <a:pt x="311" y="121"/>
                    <a:pt x="311" y="121"/>
                    <a:pt x="322" y="118"/>
                  </a:cubicBezTo>
                  <a:cubicBezTo>
                    <a:pt x="331" y="115"/>
                    <a:pt x="320" y="115"/>
                    <a:pt x="335" y="107"/>
                  </a:cubicBezTo>
                  <a:cubicBezTo>
                    <a:pt x="351" y="101"/>
                    <a:pt x="376" y="98"/>
                    <a:pt x="389" y="91"/>
                  </a:cubicBezTo>
                  <a:cubicBezTo>
                    <a:pt x="401" y="85"/>
                    <a:pt x="387" y="79"/>
                    <a:pt x="375" y="84"/>
                  </a:cubicBezTo>
                  <a:cubicBezTo>
                    <a:pt x="363" y="87"/>
                    <a:pt x="370" y="87"/>
                    <a:pt x="361" y="90"/>
                  </a:cubicBezTo>
                  <a:cubicBezTo>
                    <a:pt x="352" y="93"/>
                    <a:pt x="358" y="88"/>
                    <a:pt x="348" y="93"/>
                  </a:cubicBezTo>
                  <a:cubicBezTo>
                    <a:pt x="337" y="98"/>
                    <a:pt x="343" y="91"/>
                    <a:pt x="332" y="93"/>
                  </a:cubicBezTo>
                  <a:cubicBezTo>
                    <a:pt x="323" y="93"/>
                    <a:pt x="332" y="96"/>
                    <a:pt x="326" y="96"/>
                  </a:cubicBezTo>
                  <a:cubicBezTo>
                    <a:pt x="320" y="96"/>
                    <a:pt x="306" y="101"/>
                    <a:pt x="303" y="107"/>
                  </a:cubicBezTo>
                  <a:cubicBezTo>
                    <a:pt x="299" y="112"/>
                    <a:pt x="300" y="105"/>
                    <a:pt x="296" y="109"/>
                  </a:cubicBezTo>
                  <a:cubicBezTo>
                    <a:pt x="291" y="113"/>
                    <a:pt x="293" y="107"/>
                    <a:pt x="290" y="110"/>
                  </a:cubicBezTo>
                  <a:cubicBezTo>
                    <a:pt x="285" y="113"/>
                    <a:pt x="293" y="113"/>
                    <a:pt x="290" y="115"/>
                  </a:cubicBezTo>
                  <a:cubicBezTo>
                    <a:pt x="285" y="116"/>
                    <a:pt x="294" y="118"/>
                    <a:pt x="288" y="118"/>
                  </a:cubicBezTo>
                  <a:cubicBezTo>
                    <a:pt x="282" y="119"/>
                    <a:pt x="285" y="126"/>
                    <a:pt x="278" y="129"/>
                  </a:cubicBezTo>
                  <a:cubicBezTo>
                    <a:pt x="270" y="132"/>
                    <a:pt x="268" y="135"/>
                    <a:pt x="274" y="135"/>
                  </a:cubicBezTo>
                  <a:cubicBezTo>
                    <a:pt x="281" y="133"/>
                    <a:pt x="270" y="139"/>
                    <a:pt x="278" y="138"/>
                  </a:cubicBezTo>
                  <a:cubicBezTo>
                    <a:pt x="285" y="135"/>
                    <a:pt x="285" y="135"/>
                    <a:pt x="291" y="139"/>
                  </a:cubicBezTo>
                  <a:cubicBezTo>
                    <a:pt x="293" y="141"/>
                    <a:pt x="299" y="141"/>
                    <a:pt x="299" y="136"/>
                  </a:cubicBezTo>
                  <a:close/>
                  <a:moveTo>
                    <a:pt x="207" y="23"/>
                  </a:moveTo>
                  <a:cubicBezTo>
                    <a:pt x="211" y="23"/>
                    <a:pt x="211" y="26"/>
                    <a:pt x="215" y="25"/>
                  </a:cubicBezTo>
                  <a:cubicBezTo>
                    <a:pt x="221" y="21"/>
                    <a:pt x="221" y="20"/>
                    <a:pt x="227" y="21"/>
                  </a:cubicBezTo>
                  <a:cubicBezTo>
                    <a:pt x="232" y="23"/>
                    <a:pt x="235" y="21"/>
                    <a:pt x="226" y="18"/>
                  </a:cubicBezTo>
                  <a:cubicBezTo>
                    <a:pt x="215" y="17"/>
                    <a:pt x="223" y="20"/>
                    <a:pt x="215" y="20"/>
                  </a:cubicBezTo>
                  <a:cubicBezTo>
                    <a:pt x="206" y="21"/>
                    <a:pt x="198" y="23"/>
                    <a:pt x="204" y="25"/>
                  </a:cubicBezTo>
                  <a:cubicBezTo>
                    <a:pt x="207" y="25"/>
                    <a:pt x="206" y="25"/>
                    <a:pt x="207" y="23"/>
                  </a:cubicBezTo>
                  <a:close/>
                  <a:moveTo>
                    <a:pt x="223" y="29"/>
                  </a:moveTo>
                  <a:cubicBezTo>
                    <a:pt x="227" y="28"/>
                    <a:pt x="221" y="32"/>
                    <a:pt x="227" y="31"/>
                  </a:cubicBezTo>
                  <a:cubicBezTo>
                    <a:pt x="233" y="29"/>
                    <a:pt x="232" y="32"/>
                    <a:pt x="235" y="29"/>
                  </a:cubicBezTo>
                  <a:cubicBezTo>
                    <a:pt x="236" y="28"/>
                    <a:pt x="230" y="29"/>
                    <a:pt x="232" y="28"/>
                  </a:cubicBezTo>
                  <a:cubicBezTo>
                    <a:pt x="235" y="26"/>
                    <a:pt x="238" y="28"/>
                    <a:pt x="239" y="25"/>
                  </a:cubicBezTo>
                  <a:cubicBezTo>
                    <a:pt x="242" y="23"/>
                    <a:pt x="244" y="25"/>
                    <a:pt x="252" y="23"/>
                  </a:cubicBezTo>
                  <a:cubicBezTo>
                    <a:pt x="259" y="21"/>
                    <a:pt x="255" y="18"/>
                    <a:pt x="249" y="20"/>
                  </a:cubicBezTo>
                  <a:cubicBezTo>
                    <a:pt x="242" y="21"/>
                    <a:pt x="252" y="18"/>
                    <a:pt x="246" y="18"/>
                  </a:cubicBezTo>
                  <a:cubicBezTo>
                    <a:pt x="239" y="17"/>
                    <a:pt x="233" y="20"/>
                    <a:pt x="235" y="20"/>
                  </a:cubicBezTo>
                  <a:cubicBezTo>
                    <a:pt x="238" y="21"/>
                    <a:pt x="239" y="25"/>
                    <a:pt x="230" y="25"/>
                  </a:cubicBezTo>
                  <a:cubicBezTo>
                    <a:pt x="223" y="25"/>
                    <a:pt x="220" y="25"/>
                    <a:pt x="223" y="26"/>
                  </a:cubicBezTo>
                  <a:cubicBezTo>
                    <a:pt x="227" y="28"/>
                    <a:pt x="223" y="28"/>
                    <a:pt x="220" y="28"/>
                  </a:cubicBezTo>
                  <a:cubicBezTo>
                    <a:pt x="217" y="26"/>
                    <a:pt x="212" y="26"/>
                    <a:pt x="217" y="29"/>
                  </a:cubicBezTo>
                  <a:cubicBezTo>
                    <a:pt x="220" y="31"/>
                    <a:pt x="220" y="29"/>
                    <a:pt x="223" y="29"/>
                  </a:cubicBezTo>
                  <a:close/>
                  <a:moveTo>
                    <a:pt x="271" y="28"/>
                  </a:moveTo>
                  <a:cubicBezTo>
                    <a:pt x="268" y="25"/>
                    <a:pt x="267" y="25"/>
                    <a:pt x="261" y="28"/>
                  </a:cubicBezTo>
                  <a:cubicBezTo>
                    <a:pt x="256" y="29"/>
                    <a:pt x="276" y="32"/>
                    <a:pt x="271" y="28"/>
                  </a:cubicBezTo>
                  <a:close/>
                  <a:moveTo>
                    <a:pt x="246" y="14"/>
                  </a:moveTo>
                  <a:cubicBezTo>
                    <a:pt x="249" y="11"/>
                    <a:pt x="253" y="12"/>
                    <a:pt x="249" y="14"/>
                  </a:cubicBezTo>
                  <a:cubicBezTo>
                    <a:pt x="246" y="15"/>
                    <a:pt x="241" y="17"/>
                    <a:pt x="246" y="14"/>
                  </a:cubicBezTo>
                  <a:close/>
                  <a:moveTo>
                    <a:pt x="352" y="20"/>
                  </a:moveTo>
                  <a:cubicBezTo>
                    <a:pt x="360" y="18"/>
                    <a:pt x="364" y="20"/>
                    <a:pt x="364" y="15"/>
                  </a:cubicBezTo>
                  <a:cubicBezTo>
                    <a:pt x="364" y="12"/>
                    <a:pt x="357" y="11"/>
                    <a:pt x="354" y="14"/>
                  </a:cubicBezTo>
                  <a:cubicBezTo>
                    <a:pt x="352" y="17"/>
                    <a:pt x="349" y="14"/>
                    <a:pt x="343" y="18"/>
                  </a:cubicBezTo>
                  <a:cubicBezTo>
                    <a:pt x="338" y="20"/>
                    <a:pt x="344" y="21"/>
                    <a:pt x="352" y="20"/>
                  </a:cubicBezTo>
                  <a:close/>
                  <a:moveTo>
                    <a:pt x="338" y="4"/>
                  </a:moveTo>
                  <a:cubicBezTo>
                    <a:pt x="343" y="3"/>
                    <a:pt x="354" y="3"/>
                    <a:pt x="352" y="4"/>
                  </a:cubicBezTo>
                  <a:cubicBezTo>
                    <a:pt x="349" y="7"/>
                    <a:pt x="337" y="4"/>
                    <a:pt x="338" y="4"/>
                  </a:cubicBezTo>
                  <a:close/>
                  <a:moveTo>
                    <a:pt x="305" y="3"/>
                  </a:moveTo>
                  <a:cubicBezTo>
                    <a:pt x="306" y="0"/>
                    <a:pt x="317" y="0"/>
                    <a:pt x="317" y="3"/>
                  </a:cubicBezTo>
                  <a:cubicBezTo>
                    <a:pt x="316" y="4"/>
                    <a:pt x="303" y="6"/>
                    <a:pt x="305" y="3"/>
                  </a:cubicBezTo>
                  <a:close/>
                  <a:moveTo>
                    <a:pt x="329" y="17"/>
                  </a:moveTo>
                  <a:cubicBezTo>
                    <a:pt x="334" y="17"/>
                    <a:pt x="341" y="11"/>
                    <a:pt x="328" y="14"/>
                  </a:cubicBezTo>
                  <a:cubicBezTo>
                    <a:pt x="317" y="17"/>
                    <a:pt x="325" y="18"/>
                    <a:pt x="329" y="17"/>
                  </a:cubicBezTo>
                  <a:close/>
                  <a:moveTo>
                    <a:pt x="328" y="25"/>
                  </a:moveTo>
                  <a:cubicBezTo>
                    <a:pt x="334" y="26"/>
                    <a:pt x="332" y="23"/>
                    <a:pt x="337" y="23"/>
                  </a:cubicBezTo>
                  <a:cubicBezTo>
                    <a:pt x="341" y="23"/>
                    <a:pt x="340" y="14"/>
                    <a:pt x="331" y="18"/>
                  </a:cubicBezTo>
                  <a:cubicBezTo>
                    <a:pt x="322" y="21"/>
                    <a:pt x="319" y="14"/>
                    <a:pt x="316" y="21"/>
                  </a:cubicBezTo>
                  <a:cubicBezTo>
                    <a:pt x="313" y="29"/>
                    <a:pt x="322" y="23"/>
                    <a:pt x="328" y="25"/>
                  </a:cubicBezTo>
                  <a:close/>
                  <a:moveTo>
                    <a:pt x="241" y="29"/>
                  </a:moveTo>
                  <a:cubicBezTo>
                    <a:pt x="246" y="28"/>
                    <a:pt x="246" y="29"/>
                    <a:pt x="242" y="31"/>
                  </a:cubicBezTo>
                  <a:cubicBezTo>
                    <a:pt x="239" y="34"/>
                    <a:pt x="236" y="29"/>
                    <a:pt x="241" y="29"/>
                  </a:cubicBezTo>
                  <a:close/>
                  <a:moveTo>
                    <a:pt x="246" y="32"/>
                  </a:moveTo>
                  <a:cubicBezTo>
                    <a:pt x="250" y="29"/>
                    <a:pt x="258" y="34"/>
                    <a:pt x="252" y="34"/>
                  </a:cubicBezTo>
                  <a:cubicBezTo>
                    <a:pt x="246" y="34"/>
                    <a:pt x="239" y="34"/>
                    <a:pt x="246" y="32"/>
                  </a:cubicBezTo>
                  <a:close/>
                  <a:moveTo>
                    <a:pt x="297" y="32"/>
                  </a:moveTo>
                  <a:cubicBezTo>
                    <a:pt x="302" y="32"/>
                    <a:pt x="299" y="26"/>
                    <a:pt x="296" y="28"/>
                  </a:cubicBezTo>
                  <a:cubicBezTo>
                    <a:pt x="293" y="28"/>
                    <a:pt x="288" y="26"/>
                    <a:pt x="288" y="29"/>
                  </a:cubicBezTo>
                  <a:cubicBezTo>
                    <a:pt x="287" y="34"/>
                    <a:pt x="291" y="31"/>
                    <a:pt x="297" y="32"/>
                  </a:cubicBezTo>
                  <a:close/>
                  <a:moveTo>
                    <a:pt x="305" y="31"/>
                  </a:moveTo>
                  <a:cubicBezTo>
                    <a:pt x="309" y="32"/>
                    <a:pt x="303" y="28"/>
                    <a:pt x="311" y="28"/>
                  </a:cubicBezTo>
                  <a:cubicBezTo>
                    <a:pt x="317" y="28"/>
                    <a:pt x="317" y="26"/>
                    <a:pt x="309" y="25"/>
                  </a:cubicBezTo>
                  <a:cubicBezTo>
                    <a:pt x="303" y="25"/>
                    <a:pt x="296" y="25"/>
                    <a:pt x="299" y="28"/>
                  </a:cubicBezTo>
                  <a:cubicBezTo>
                    <a:pt x="300" y="29"/>
                    <a:pt x="300" y="29"/>
                    <a:pt x="305" y="31"/>
                  </a:cubicBezTo>
                  <a:close/>
                  <a:moveTo>
                    <a:pt x="313" y="31"/>
                  </a:moveTo>
                  <a:cubicBezTo>
                    <a:pt x="308" y="34"/>
                    <a:pt x="314" y="34"/>
                    <a:pt x="319" y="34"/>
                  </a:cubicBezTo>
                  <a:cubicBezTo>
                    <a:pt x="325" y="32"/>
                    <a:pt x="319" y="31"/>
                    <a:pt x="314" y="31"/>
                  </a:cubicBezTo>
                  <a:cubicBezTo>
                    <a:pt x="313" y="31"/>
                    <a:pt x="313" y="31"/>
                    <a:pt x="313" y="31"/>
                  </a:cubicBezTo>
                  <a:close/>
                  <a:moveTo>
                    <a:pt x="299" y="9"/>
                  </a:moveTo>
                  <a:cubicBezTo>
                    <a:pt x="302" y="9"/>
                    <a:pt x="303" y="9"/>
                    <a:pt x="308" y="9"/>
                  </a:cubicBezTo>
                  <a:cubicBezTo>
                    <a:pt x="313" y="9"/>
                    <a:pt x="309" y="9"/>
                    <a:pt x="305" y="7"/>
                  </a:cubicBezTo>
                  <a:cubicBezTo>
                    <a:pt x="300" y="6"/>
                    <a:pt x="302" y="6"/>
                    <a:pt x="297" y="7"/>
                  </a:cubicBezTo>
                  <a:cubicBezTo>
                    <a:pt x="294" y="9"/>
                    <a:pt x="294" y="9"/>
                    <a:pt x="299" y="9"/>
                  </a:cubicBezTo>
                  <a:close/>
                  <a:moveTo>
                    <a:pt x="293" y="12"/>
                  </a:moveTo>
                  <a:cubicBezTo>
                    <a:pt x="294" y="14"/>
                    <a:pt x="296" y="12"/>
                    <a:pt x="303" y="11"/>
                  </a:cubicBezTo>
                  <a:cubicBezTo>
                    <a:pt x="306" y="11"/>
                    <a:pt x="299" y="9"/>
                    <a:pt x="294" y="9"/>
                  </a:cubicBezTo>
                  <a:cubicBezTo>
                    <a:pt x="288" y="9"/>
                    <a:pt x="296" y="12"/>
                    <a:pt x="291" y="11"/>
                  </a:cubicBezTo>
                  <a:cubicBezTo>
                    <a:pt x="288" y="11"/>
                    <a:pt x="284" y="11"/>
                    <a:pt x="285" y="12"/>
                  </a:cubicBezTo>
                  <a:cubicBezTo>
                    <a:pt x="288" y="14"/>
                    <a:pt x="288" y="11"/>
                    <a:pt x="293" y="12"/>
                  </a:cubicBezTo>
                  <a:close/>
                  <a:moveTo>
                    <a:pt x="305" y="14"/>
                  </a:moveTo>
                  <a:cubicBezTo>
                    <a:pt x="306" y="14"/>
                    <a:pt x="313" y="15"/>
                    <a:pt x="311" y="17"/>
                  </a:cubicBezTo>
                  <a:cubicBezTo>
                    <a:pt x="308" y="17"/>
                    <a:pt x="303" y="15"/>
                    <a:pt x="305" y="14"/>
                  </a:cubicBezTo>
                  <a:close/>
                  <a:moveTo>
                    <a:pt x="313" y="20"/>
                  </a:moveTo>
                  <a:cubicBezTo>
                    <a:pt x="314" y="20"/>
                    <a:pt x="316" y="17"/>
                    <a:pt x="308" y="18"/>
                  </a:cubicBezTo>
                  <a:cubicBezTo>
                    <a:pt x="300" y="20"/>
                    <a:pt x="309" y="20"/>
                    <a:pt x="313" y="20"/>
                  </a:cubicBezTo>
                  <a:close/>
                  <a:moveTo>
                    <a:pt x="296" y="17"/>
                  </a:moveTo>
                  <a:cubicBezTo>
                    <a:pt x="299" y="17"/>
                    <a:pt x="299" y="18"/>
                    <a:pt x="305" y="18"/>
                  </a:cubicBezTo>
                  <a:cubicBezTo>
                    <a:pt x="311" y="17"/>
                    <a:pt x="306" y="17"/>
                    <a:pt x="303" y="15"/>
                  </a:cubicBezTo>
                  <a:cubicBezTo>
                    <a:pt x="299" y="15"/>
                    <a:pt x="293" y="14"/>
                    <a:pt x="291" y="14"/>
                  </a:cubicBezTo>
                  <a:cubicBezTo>
                    <a:pt x="290" y="15"/>
                    <a:pt x="294" y="15"/>
                    <a:pt x="296" y="17"/>
                  </a:cubicBezTo>
                  <a:close/>
                  <a:moveTo>
                    <a:pt x="284" y="17"/>
                  </a:moveTo>
                  <a:cubicBezTo>
                    <a:pt x="287" y="17"/>
                    <a:pt x="282" y="17"/>
                    <a:pt x="290" y="18"/>
                  </a:cubicBezTo>
                  <a:cubicBezTo>
                    <a:pt x="299" y="20"/>
                    <a:pt x="297" y="21"/>
                    <a:pt x="302" y="20"/>
                  </a:cubicBezTo>
                  <a:cubicBezTo>
                    <a:pt x="305" y="18"/>
                    <a:pt x="302" y="20"/>
                    <a:pt x="299" y="18"/>
                  </a:cubicBezTo>
                  <a:cubicBezTo>
                    <a:pt x="294" y="17"/>
                    <a:pt x="291" y="15"/>
                    <a:pt x="287" y="15"/>
                  </a:cubicBezTo>
                  <a:cubicBezTo>
                    <a:pt x="284" y="17"/>
                    <a:pt x="281" y="12"/>
                    <a:pt x="278" y="15"/>
                  </a:cubicBezTo>
                  <a:cubicBezTo>
                    <a:pt x="276" y="17"/>
                    <a:pt x="281" y="15"/>
                    <a:pt x="284" y="17"/>
                  </a:cubicBezTo>
                  <a:close/>
                  <a:moveTo>
                    <a:pt x="278" y="20"/>
                  </a:moveTo>
                  <a:cubicBezTo>
                    <a:pt x="281" y="20"/>
                    <a:pt x="279" y="21"/>
                    <a:pt x="282" y="20"/>
                  </a:cubicBezTo>
                  <a:cubicBezTo>
                    <a:pt x="285" y="20"/>
                    <a:pt x="290" y="20"/>
                    <a:pt x="288" y="20"/>
                  </a:cubicBezTo>
                  <a:cubicBezTo>
                    <a:pt x="287" y="20"/>
                    <a:pt x="282" y="17"/>
                    <a:pt x="281" y="18"/>
                  </a:cubicBezTo>
                  <a:cubicBezTo>
                    <a:pt x="279" y="20"/>
                    <a:pt x="276" y="17"/>
                    <a:pt x="273" y="18"/>
                  </a:cubicBezTo>
                  <a:cubicBezTo>
                    <a:pt x="273" y="20"/>
                    <a:pt x="274" y="20"/>
                    <a:pt x="278" y="20"/>
                  </a:cubicBezTo>
                  <a:close/>
                  <a:moveTo>
                    <a:pt x="296" y="21"/>
                  </a:moveTo>
                  <a:cubicBezTo>
                    <a:pt x="299" y="21"/>
                    <a:pt x="294" y="20"/>
                    <a:pt x="291" y="20"/>
                  </a:cubicBezTo>
                  <a:cubicBezTo>
                    <a:pt x="287" y="20"/>
                    <a:pt x="285" y="21"/>
                    <a:pt x="287" y="21"/>
                  </a:cubicBezTo>
                  <a:cubicBezTo>
                    <a:pt x="288" y="23"/>
                    <a:pt x="293" y="21"/>
                    <a:pt x="296" y="21"/>
                  </a:cubicBezTo>
                  <a:close/>
                  <a:moveTo>
                    <a:pt x="302" y="23"/>
                  </a:moveTo>
                  <a:cubicBezTo>
                    <a:pt x="297" y="23"/>
                    <a:pt x="302" y="21"/>
                    <a:pt x="305" y="21"/>
                  </a:cubicBezTo>
                  <a:cubicBezTo>
                    <a:pt x="306" y="21"/>
                    <a:pt x="306" y="25"/>
                    <a:pt x="302" y="23"/>
                  </a:cubicBezTo>
                  <a:close/>
                  <a:moveTo>
                    <a:pt x="276" y="23"/>
                  </a:moveTo>
                  <a:cubicBezTo>
                    <a:pt x="274" y="21"/>
                    <a:pt x="271" y="23"/>
                    <a:pt x="273" y="23"/>
                  </a:cubicBezTo>
                  <a:cubicBezTo>
                    <a:pt x="274" y="25"/>
                    <a:pt x="270" y="26"/>
                    <a:pt x="276" y="25"/>
                  </a:cubicBezTo>
                  <a:cubicBezTo>
                    <a:pt x="279" y="25"/>
                    <a:pt x="278" y="25"/>
                    <a:pt x="276" y="23"/>
                  </a:cubicBezTo>
                  <a:close/>
                  <a:moveTo>
                    <a:pt x="1273" y="256"/>
                  </a:moveTo>
                  <a:cubicBezTo>
                    <a:pt x="1273" y="256"/>
                    <a:pt x="1273" y="256"/>
                    <a:pt x="1273" y="256"/>
                  </a:cubicBezTo>
                  <a:cubicBezTo>
                    <a:pt x="1278" y="252"/>
                    <a:pt x="1278" y="252"/>
                    <a:pt x="1275" y="247"/>
                  </a:cubicBezTo>
                  <a:cubicBezTo>
                    <a:pt x="1270" y="242"/>
                    <a:pt x="1280" y="241"/>
                    <a:pt x="1283" y="250"/>
                  </a:cubicBezTo>
                  <a:cubicBezTo>
                    <a:pt x="1287" y="259"/>
                    <a:pt x="1301" y="244"/>
                    <a:pt x="1305" y="256"/>
                  </a:cubicBezTo>
                  <a:cubicBezTo>
                    <a:pt x="1311" y="269"/>
                    <a:pt x="1316" y="261"/>
                    <a:pt x="1321" y="267"/>
                  </a:cubicBezTo>
                  <a:cubicBezTo>
                    <a:pt x="1324" y="273"/>
                    <a:pt x="1334" y="267"/>
                    <a:pt x="1334" y="258"/>
                  </a:cubicBezTo>
                  <a:cubicBezTo>
                    <a:pt x="1334" y="247"/>
                    <a:pt x="1343" y="255"/>
                    <a:pt x="1351" y="247"/>
                  </a:cubicBezTo>
                  <a:cubicBezTo>
                    <a:pt x="1359" y="237"/>
                    <a:pt x="1348" y="245"/>
                    <a:pt x="1342" y="236"/>
                  </a:cubicBezTo>
                  <a:cubicBezTo>
                    <a:pt x="1337" y="230"/>
                    <a:pt x="1330" y="230"/>
                    <a:pt x="1321" y="230"/>
                  </a:cubicBezTo>
                  <a:cubicBezTo>
                    <a:pt x="1310" y="230"/>
                    <a:pt x="1330" y="247"/>
                    <a:pt x="1318" y="239"/>
                  </a:cubicBezTo>
                  <a:cubicBezTo>
                    <a:pt x="1305" y="233"/>
                    <a:pt x="1324" y="228"/>
                    <a:pt x="1304" y="219"/>
                  </a:cubicBezTo>
                  <a:cubicBezTo>
                    <a:pt x="1293" y="213"/>
                    <a:pt x="1283" y="208"/>
                    <a:pt x="1273" y="203"/>
                  </a:cubicBezTo>
                  <a:cubicBezTo>
                    <a:pt x="1273" y="203"/>
                    <a:pt x="1273" y="203"/>
                    <a:pt x="1273" y="203"/>
                  </a:cubicBezTo>
                  <a:cubicBezTo>
                    <a:pt x="1266" y="199"/>
                    <a:pt x="1258" y="196"/>
                    <a:pt x="1249" y="194"/>
                  </a:cubicBezTo>
                  <a:cubicBezTo>
                    <a:pt x="1232" y="189"/>
                    <a:pt x="1244" y="191"/>
                    <a:pt x="1222" y="189"/>
                  </a:cubicBezTo>
                  <a:cubicBezTo>
                    <a:pt x="1197" y="188"/>
                    <a:pt x="1203" y="178"/>
                    <a:pt x="1197" y="189"/>
                  </a:cubicBezTo>
                  <a:cubicBezTo>
                    <a:pt x="1190" y="200"/>
                    <a:pt x="1209" y="194"/>
                    <a:pt x="1199" y="203"/>
                  </a:cubicBezTo>
                  <a:cubicBezTo>
                    <a:pt x="1188" y="213"/>
                    <a:pt x="1193" y="200"/>
                    <a:pt x="1184" y="200"/>
                  </a:cubicBezTo>
                  <a:cubicBezTo>
                    <a:pt x="1174" y="200"/>
                    <a:pt x="1187" y="189"/>
                    <a:pt x="1171" y="194"/>
                  </a:cubicBezTo>
                  <a:cubicBezTo>
                    <a:pt x="1156" y="200"/>
                    <a:pt x="1153" y="188"/>
                    <a:pt x="1133" y="192"/>
                  </a:cubicBezTo>
                  <a:cubicBezTo>
                    <a:pt x="1114" y="197"/>
                    <a:pt x="1112" y="191"/>
                    <a:pt x="1115" y="186"/>
                  </a:cubicBezTo>
                  <a:cubicBezTo>
                    <a:pt x="1118" y="180"/>
                    <a:pt x="1103" y="168"/>
                    <a:pt x="1071" y="174"/>
                  </a:cubicBezTo>
                  <a:cubicBezTo>
                    <a:pt x="1040" y="180"/>
                    <a:pt x="1042" y="161"/>
                    <a:pt x="1031" y="157"/>
                  </a:cubicBezTo>
                  <a:cubicBezTo>
                    <a:pt x="1021" y="152"/>
                    <a:pt x="1021" y="157"/>
                    <a:pt x="1002" y="152"/>
                  </a:cubicBezTo>
                  <a:cubicBezTo>
                    <a:pt x="984" y="147"/>
                    <a:pt x="981" y="150"/>
                    <a:pt x="967" y="147"/>
                  </a:cubicBezTo>
                  <a:cubicBezTo>
                    <a:pt x="954" y="143"/>
                    <a:pt x="969" y="152"/>
                    <a:pt x="954" y="152"/>
                  </a:cubicBezTo>
                  <a:cubicBezTo>
                    <a:pt x="938" y="152"/>
                    <a:pt x="966" y="171"/>
                    <a:pt x="951" y="166"/>
                  </a:cubicBezTo>
                  <a:cubicBezTo>
                    <a:pt x="934" y="161"/>
                    <a:pt x="940" y="169"/>
                    <a:pt x="928" y="164"/>
                  </a:cubicBezTo>
                  <a:cubicBezTo>
                    <a:pt x="914" y="161"/>
                    <a:pt x="914" y="174"/>
                    <a:pt x="902" y="164"/>
                  </a:cubicBezTo>
                  <a:cubicBezTo>
                    <a:pt x="890" y="155"/>
                    <a:pt x="893" y="186"/>
                    <a:pt x="879" y="174"/>
                  </a:cubicBezTo>
                  <a:cubicBezTo>
                    <a:pt x="865" y="161"/>
                    <a:pt x="864" y="157"/>
                    <a:pt x="856" y="154"/>
                  </a:cubicBezTo>
                  <a:cubicBezTo>
                    <a:pt x="847" y="150"/>
                    <a:pt x="861" y="166"/>
                    <a:pt x="852" y="158"/>
                  </a:cubicBezTo>
                  <a:cubicBezTo>
                    <a:pt x="844" y="152"/>
                    <a:pt x="827" y="146"/>
                    <a:pt x="803" y="144"/>
                  </a:cubicBezTo>
                  <a:cubicBezTo>
                    <a:pt x="766" y="141"/>
                    <a:pt x="797" y="136"/>
                    <a:pt x="785" y="135"/>
                  </a:cubicBezTo>
                  <a:cubicBezTo>
                    <a:pt x="772" y="133"/>
                    <a:pt x="762" y="133"/>
                    <a:pt x="751" y="135"/>
                  </a:cubicBezTo>
                  <a:cubicBezTo>
                    <a:pt x="740" y="136"/>
                    <a:pt x="747" y="126"/>
                    <a:pt x="739" y="130"/>
                  </a:cubicBezTo>
                  <a:cubicBezTo>
                    <a:pt x="731" y="135"/>
                    <a:pt x="733" y="127"/>
                    <a:pt x="722" y="129"/>
                  </a:cubicBezTo>
                  <a:cubicBezTo>
                    <a:pt x="712" y="132"/>
                    <a:pt x="724" y="136"/>
                    <a:pt x="704" y="139"/>
                  </a:cubicBezTo>
                  <a:cubicBezTo>
                    <a:pt x="686" y="143"/>
                    <a:pt x="686" y="139"/>
                    <a:pt x="704" y="132"/>
                  </a:cubicBezTo>
                  <a:cubicBezTo>
                    <a:pt x="722" y="124"/>
                    <a:pt x="718" y="121"/>
                    <a:pt x="734" y="116"/>
                  </a:cubicBezTo>
                  <a:cubicBezTo>
                    <a:pt x="750" y="112"/>
                    <a:pt x="750" y="102"/>
                    <a:pt x="747" y="96"/>
                  </a:cubicBezTo>
                  <a:cubicBezTo>
                    <a:pt x="743" y="91"/>
                    <a:pt x="739" y="94"/>
                    <a:pt x="731" y="88"/>
                  </a:cubicBezTo>
                  <a:cubicBezTo>
                    <a:pt x="725" y="82"/>
                    <a:pt x="719" y="88"/>
                    <a:pt x="710" y="85"/>
                  </a:cubicBezTo>
                  <a:cubicBezTo>
                    <a:pt x="701" y="84"/>
                    <a:pt x="705" y="88"/>
                    <a:pt x="695" y="90"/>
                  </a:cubicBezTo>
                  <a:cubicBezTo>
                    <a:pt x="678" y="91"/>
                    <a:pt x="708" y="82"/>
                    <a:pt x="689" y="82"/>
                  </a:cubicBezTo>
                  <a:cubicBezTo>
                    <a:pt x="670" y="81"/>
                    <a:pt x="676" y="79"/>
                    <a:pt x="686" y="76"/>
                  </a:cubicBezTo>
                  <a:cubicBezTo>
                    <a:pt x="693" y="74"/>
                    <a:pt x="676" y="66"/>
                    <a:pt x="661" y="73"/>
                  </a:cubicBezTo>
                  <a:cubicBezTo>
                    <a:pt x="637" y="84"/>
                    <a:pt x="651" y="88"/>
                    <a:pt x="640" y="88"/>
                  </a:cubicBezTo>
                  <a:cubicBezTo>
                    <a:pt x="617" y="90"/>
                    <a:pt x="643" y="90"/>
                    <a:pt x="622" y="94"/>
                  </a:cubicBezTo>
                  <a:cubicBezTo>
                    <a:pt x="600" y="99"/>
                    <a:pt x="625" y="90"/>
                    <a:pt x="596" y="94"/>
                  </a:cubicBezTo>
                  <a:cubicBezTo>
                    <a:pt x="568" y="98"/>
                    <a:pt x="599" y="101"/>
                    <a:pt x="570" y="104"/>
                  </a:cubicBezTo>
                  <a:cubicBezTo>
                    <a:pt x="539" y="105"/>
                    <a:pt x="553" y="110"/>
                    <a:pt x="538" y="110"/>
                  </a:cubicBezTo>
                  <a:cubicBezTo>
                    <a:pt x="524" y="112"/>
                    <a:pt x="523" y="124"/>
                    <a:pt x="532" y="126"/>
                  </a:cubicBezTo>
                  <a:cubicBezTo>
                    <a:pt x="539" y="126"/>
                    <a:pt x="535" y="129"/>
                    <a:pt x="524" y="132"/>
                  </a:cubicBezTo>
                  <a:cubicBezTo>
                    <a:pt x="508" y="135"/>
                    <a:pt x="488" y="130"/>
                    <a:pt x="483" y="138"/>
                  </a:cubicBezTo>
                  <a:cubicBezTo>
                    <a:pt x="477" y="144"/>
                    <a:pt x="491" y="138"/>
                    <a:pt x="486" y="147"/>
                  </a:cubicBezTo>
                  <a:cubicBezTo>
                    <a:pt x="480" y="155"/>
                    <a:pt x="497" y="150"/>
                    <a:pt x="497" y="157"/>
                  </a:cubicBezTo>
                  <a:cubicBezTo>
                    <a:pt x="498" y="164"/>
                    <a:pt x="512" y="157"/>
                    <a:pt x="508" y="166"/>
                  </a:cubicBezTo>
                  <a:cubicBezTo>
                    <a:pt x="501" y="177"/>
                    <a:pt x="517" y="175"/>
                    <a:pt x="508" y="183"/>
                  </a:cubicBezTo>
                  <a:cubicBezTo>
                    <a:pt x="497" y="192"/>
                    <a:pt x="512" y="171"/>
                    <a:pt x="501" y="174"/>
                  </a:cubicBezTo>
                  <a:cubicBezTo>
                    <a:pt x="491" y="178"/>
                    <a:pt x="512" y="163"/>
                    <a:pt x="498" y="163"/>
                  </a:cubicBezTo>
                  <a:cubicBezTo>
                    <a:pt x="486" y="163"/>
                    <a:pt x="491" y="155"/>
                    <a:pt x="474" y="154"/>
                  </a:cubicBezTo>
                  <a:cubicBezTo>
                    <a:pt x="456" y="150"/>
                    <a:pt x="462" y="161"/>
                    <a:pt x="457" y="160"/>
                  </a:cubicBezTo>
                  <a:cubicBezTo>
                    <a:pt x="450" y="157"/>
                    <a:pt x="442" y="163"/>
                    <a:pt x="454" y="166"/>
                  </a:cubicBezTo>
                  <a:cubicBezTo>
                    <a:pt x="466" y="171"/>
                    <a:pt x="459" y="172"/>
                    <a:pt x="448" y="171"/>
                  </a:cubicBezTo>
                  <a:cubicBezTo>
                    <a:pt x="436" y="169"/>
                    <a:pt x="448" y="157"/>
                    <a:pt x="445" y="150"/>
                  </a:cubicBezTo>
                  <a:cubicBezTo>
                    <a:pt x="441" y="144"/>
                    <a:pt x="437" y="143"/>
                    <a:pt x="439" y="152"/>
                  </a:cubicBezTo>
                  <a:cubicBezTo>
                    <a:pt x="444" y="164"/>
                    <a:pt x="419" y="158"/>
                    <a:pt x="428" y="169"/>
                  </a:cubicBezTo>
                  <a:cubicBezTo>
                    <a:pt x="434" y="178"/>
                    <a:pt x="437" y="178"/>
                    <a:pt x="431" y="186"/>
                  </a:cubicBezTo>
                  <a:cubicBezTo>
                    <a:pt x="424" y="194"/>
                    <a:pt x="431" y="194"/>
                    <a:pt x="431" y="200"/>
                  </a:cubicBezTo>
                  <a:cubicBezTo>
                    <a:pt x="430" y="206"/>
                    <a:pt x="445" y="196"/>
                    <a:pt x="456" y="202"/>
                  </a:cubicBezTo>
                  <a:cubicBezTo>
                    <a:pt x="468" y="209"/>
                    <a:pt x="463" y="211"/>
                    <a:pt x="462" y="214"/>
                  </a:cubicBezTo>
                  <a:cubicBezTo>
                    <a:pt x="460" y="217"/>
                    <a:pt x="456" y="225"/>
                    <a:pt x="457" y="217"/>
                  </a:cubicBezTo>
                  <a:cubicBezTo>
                    <a:pt x="460" y="209"/>
                    <a:pt x="457" y="200"/>
                    <a:pt x="442" y="205"/>
                  </a:cubicBezTo>
                  <a:cubicBezTo>
                    <a:pt x="428" y="209"/>
                    <a:pt x="444" y="219"/>
                    <a:pt x="436" y="222"/>
                  </a:cubicBezTo>
                  <a:cubicBezTo>
                    <a:pt x="428" y="227"/>
                    <a:pt x="434" y="231"/>
                    <a:pt x="425" y="234"/>
                  </a:cubicBezTo>
                  <a:cubicBezTo>
                    <a:pt x="416" y="239"/>
                    <a:pt x="425" y="244"/>
                    <a:pt x="407" y="241"/>
                  </a:cubicBezTo>
                  <a:cubicBezTo>
                    <a:pt x="387" y="237"/>
                    <a:pt x="413" y="241"/>
                    <a:pt x="418" y="230"/>
                  </a:cubicBezTo>
                  <a:cubicBezTo>
                    <a:pt x="424" y="219"/>
                    <a:pt x="427" y="225"/>
                    <a:pt x="427" y="216"/>
                  </a:cubicBezTo>
                  <a:cubicBezTo>
                    <a:pt x="428" y="206"/>
                    <a:pt x="419" y="206"/>
                    <a:pt x="421" y="196"/>
                  </a:cubicBezTo>
                  <a:cubicBezTo>
                    <a:pt x="422" y="183"/>
                    <a:pt x="425" y="177"/>
                    <a:pt x="418" y="169"/>
                  </a:cubicBezTo>
                  <a:cubicBezTo>
                    <a:pt x="409" y="163"/>
                    <a:pt x="424" y="164"/>
                    <a:pt x="424" y="154"/>
                  </a:cubicBezTo>
                  <a:cubicBezTo>
                    <a:pt x="424" y="141"/>
                    <a:pt x="406" y="147"/>
                    <a:pt x="398" y="146"/>
                  </a:cubicBezTo>
                  <a:cubicBezTo>
                    <a:pt x="389" y="143"/>
                    <a:pt x="392" y="164"/>
                    <a:pt x="381" y="169"/>
                  </a:cubicBezTo>
                  <a:cubicBezTo>
                    <a:pt x="364" y="175"/>
                    <a:pt x="384" y="175"/>
                    <a:pt x="376" y="186"/>
                  </a:cubicBezTo>
                  <a:cubicBezTo>
                    <a:pt x="369" y="199"/>
                    <a:pt x="398" y="199"/>
                    <a:pt x="392" y="209"/>
                  </a:cubicBezTo>
                  <a:cubicBezTo>
                    <a:pt x="384" y="219"/>
                    <a:pt x="389" y="209"/>
                    <a:pt x="361" y="199"/>
                  </a:cubicBezTo>
                  <a:cubicBezTo>
                    <a:pt x="332" y="186"/>
                    <a:pt x="319" y="192"/>
                    <a:pt x="326" y="200"/>
                  </a:cubicBezTo>
                  <a:cubicBezTo>
                    <a:pt x="331" y="205"/>
                    <a:pt x="316" y="216"/>
                    <a:pt x="316" y="208"/>
                  </a:cubicBezTo>
                  <a:cubicBezTo>
                    <a:pt x="316" y="199"/>
                    <a:pt x="311" y="202"/>
                    <a:pt x="302" y="208"/>
                  </a:cubicBezTo>
                  <a:cubicBezTo>
                    <a:pt x="293" y="214"/>
                    <a:pt x="294" y="202"/>
                    <a:pt x="282" y="211"/>
                  </a:cubicBezTo>
                  <a:cubicBezTo>
                    <a:pt x="270" y="219"/>
                    <a:pt x="270" y="208"/>
                    <a:pt x="276" y="203"/>
                  </a:cubicBezTo>
                  <a:cubicBezTo>
                    <a:pt x="281" y="200"/>
                    <a:pt x="270" y="202"/>
                    <a:pt x="250" y="213"/>
                  </a:cubicBezTo>
                  <a:cubicBezTo>
                    <a:pt x="230" y="222"/>
                    <a:pt x="227" y="214"/>
                    <a:pt x="224" y="227"/>
                  </a:cubicBezTo>
                  <a:cubicBezTo>
                    <a:pt x="221" y="239"/>
                    <a:pt x="220" y="230"/>
                    <a:pt x="214" y="233"/>
                  </a:cubicBezTo>
                  <a:cubicBezTo>
                    <a:pt x="206" y="237"/>
                    <a:pt x="211" y="231"/>
                    <a:pt x="204" y="228"/>
                  </a:cubicBezTo>
                  <a:cubicBezTo>
                    <a:pt x="197" y="225"/>
                    <a:pt x="206" y="220"/>
                    <a:pt x="212" y="220"/>
                  </a:cubicBezTo>
                  <a:cubicBezTo>
                    <a:pt x="218" y="220"/>
                    <a:pt x="212" y="208"/>
                    <a:pt x="203" y="209"/>
                  </a:cubicBezTo>
                  <a:cubicBezTo>
                    <a:pt x="194" y="209"/>
                    <a:pt x="185" y="203"/>
                    <a:pt x="192" y="211"/>
                  </a:cubicBezTo>
                  <a:cubicBezTo>
                    <a:pt x="200" y="217"/>
                    <a:pt x="186" y="224"/>
                    <a:pt x="195" y="230"/>
                  </a:cubicBezTo>
                  <a:cubicBezTo>
                    <a:pt x="203" y="234"/>
                    <a:pt x="194" y="236"/>
                    <a:pt x="195" y="245"/>
                  </a:cubicBezTo>
                  <a:cubicBezTo>
                    <a:pt x="197" y="253"/>
                    <a:pt x="189" y="231"/>
                    <a:pt x="176" y="241"/>
                  </a:cubicBezTo>
                  <a:cubicBezTo>
                    <a:pt x="162" y="250"/>
                    <a:pt x="156" y="248"/>
                    <a:pt x="163" y="258"/>
                  </a:cubicBezTo>
                  <a:cubicBezTo>
                    <a:pt x="172" y="267"/>
                    <a:pt x="162" y="269"/>
                    <a:pt x="148" y="261"/>
                  </a:cubicBezTo>
                  <a:cubicBezTo>
                    <a:pt x="133" y="255"/>
                    <a:pt x="130" y="259"/>
                    <a:pt x="136" y="264"/>
                  </a:cubicBezTo>
                  <a:cubicBezTo>
                    <a:pt x="142" y="270"/>
                    <a:pt x="153" y="269"/>
                    <a:pt x="144" y="275"/>
                  </a:cubicBezTo>
                  <a:cubicBezTo>
                    <a:pt x="136" y="279"/>
                    <a:pt x="137" y="269"/>
                    <a:pt x="128" y="267"/>
                  </a:cubicBezTo>
                  <a:cubicBezTo>
                    <a:pt x="118" y="265"/>
                    <a:pt x="125" y="261"/>
                    <a:pt x="121" y="256"/>
                  </a:cubicBezTo>
                  <a:cubicBezTo>
                    <a:pt x="115" y="252"/>
                    <a:pt x="127" y="250"/>
                    <a:pt x="119" y="244"/>
                  </a:cubicBezTo>
                  <a:cubicBezTo>
                    <a:pt x="112" y="237"/>
                    <a:pt x="104" y="236"/>
                    <a:pt x="102" y="230"/>
                  </a:cubicBezTo>
                  <a:cubicBezTo>
                    <a:pt x="101" y="224"/>
                    <a:pt x="102" y="234"/>
                    <a:pt x="118" y="237"/>
                  </a:cubicBezTo>
                  <a:cubicBezTo>
                    <a:pt x="133" y="239"/>
                    <a:pt x="148" y="250"/>
                    <a:pt x="162" y="242"/>
                  </a:cubicBezTo>
                  <a:cubicBezTo>
                    <a:pt x="176" y="234"/>
                    <a:pt x="180" y="228"/>
                    <a:pt x="165" y="219"/>
                  </a:cubicBezTo>
                  <a:cubicBezTo>
                    <a:pt x="151" y="209"/>
                    <a:pt x="153" y="214"/>
                    <a:pt x="137" y="203"/>
                  </a:cubicBezTo>
                  <a:cubicBezTo>
                    <a:pt x="122" y="194"/>
                    <a:pt x="127" y="202"/>
                    <a:pt x="113" y="199"/>
                  </a:cubicBezTo>
                  <a:cubicBezTo>
                    <a:pt x="101" y="194"/>
                    <a:pt x="113" y="194"/>
                    <a:pt x="104" y="191"/>
                  </a:cubicBezTo>
                  <a:cubicBezTo>
                    <a:pt x="95" y="186"/>
                    <a:pt x="102" y="196"/>
                    <a:pt x="90" y="191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92" y="196"/>
                    <a:pt x="89" y="196"/>
                    <a:pt x="87" y="194"/>
                  </a:cubicBezTo>
                  <a:cubicBezTo>
                    <a:pt x="84" y="194"/>
                    <a:pt x="86" y="194"/>
                    <a:pt x="84" y="196"/>
                  </a:cubicBezTo>
                  <a:cubicBezTo>
                    <a:pt x="83" y="197"/>
                    <a:pt x="78" y="197"/>
                    <a:pt x="78" y="199"/>
                  </a:cubicBezTo>
                  <a:cubicBezTo>
                    <a:pt x="77" y="202"/>
                    <a:pt x="77" y="203"/>
                    <a:pt x="75" y="202"/>
                  </a:cubicBezTo>
                  <a:cubicBezTo>
                    <a:pt x="67" y="206"/>
                    <a:pt x="74" y="203"/>
                    <a:pt x="74" y="205"/>
                  </a:cubicBezTo>
                  <a:cubicBezTo>
                    <a:pt x="75" y="208"/>
                    <a:pt x="70" y="206"/>
                    <a:pt x="72" y="211"/>
                  </a:cubicBezTo>
                  <a:cubicBezTo>
                    <a:pt x="74" y="219"/>
                    <a:pt x="77" y="213"/>
                    <a:pt x="80" y="217"/>
                  </a:cubicBezTo>
                  <a:cubicBezTo>
                    <a:pt x="83" y="222"/>
                    <a:pt x="86" y="220"/>
                    <a:pt x="83" y="224"/>
                  </a:cubicBezTo>
                  <a:cubicBezTo>
                    <a:pt x="80" y="227"/>
                    <a:pt x="74" y="231"/>
                    <a:pt x="77" y="234"/>
                  </a:cubicBezTo>
                  <a:cubicBezTo>
                    <a:pt x="80" y="236"/>
                    <a:pt x="86" y="250"/>
                    <a:pt x="84" y="250"/>
                  </a:cubicBezTo>
                  <a:cubicBezTo>
                    <a:pt x="81" y="250"/>
                    <a:pt x="81" y="250"/>
                    <a:pt x="81" y="252"/>
                  </a:cubicBezTo>
                  <a:cubicBezTo>
                    <a:pt x="83" y="252"/>
                    <a:pt x="81" y="252"/>
                    <a:pt x="81" y="253"/>
                  </a:cubicBezTo>
                  <a:cubicBezTo>
                    <a:pt x="81" y="256"/>
                    <a:pt x="80" y="255"/>
                    <a:pt x="81" y="256"/>
                  </a:cubicBezTo>
                  <a:cubicBezTo>
                    <a:pt x="84" y="258"/>
                    <a:pt x="80" y="258"/>
                    <a:pt x="80" y="259"/>
                  </a:cubicBezTo>
                  <a:cubicBezTo>
                    <a:pt x="81" y="262"/>
                    <a:pt x="87" y="262"/>
                    <a:pt x="84" y="264"/>
                  </a:cubicBezTo>
                  <a:cubicBezTo>
                    <a:pt x="83" y="265"/>
                    <a:pt x="84" y="265"/>
                    <a:pt x="84" y="267"/>
                  </a:cubicBezTo>
                  <a:cubicBezTo>
                    <a:pt x="83" y="269"/>
                    <a:pt x="89" y="269"/>
                    <a:pt x="89" y="272"/>
                  </a:cubicBezTo>
                  <a:cubicBezTo>
                    <a:pt x="87" y="275"/>
                    <a:pt x="81" y="275"/>
                    <a:pt x="84" y="278"/>
                  </a:cubicBezTo>
                  <a:cubicBezTo>
                    <a:pt x="87" y="279"/>
                    <a:pt x="92" y="281"/>
                    <a:pt x="93" y="284"/>
                  </a:cubicBezTo>
                  <a:cubicBezTo>
                    <a:pt x="95" y="287"/>
                    <a:pt x="96" y="286"/>
                    <a:pt x="95" y="289"/>
                  </a:cubicBezTo>
                  <a:cubicBezTo>
                    <a:pt x="93" y="292"/>
                    <a:pt x="89" y="298"/>
                    <a:pt x="80" y="306"/>
                  </a:cubicBezTo>
                  <a:cubicBezTo>
                    <a:pt x="72" y="314"/>
                    <a:pt x="69" y="315"/>
                    <a:pt x="66" y="318"/>
                  </a:cubicBezTo>
                  <a:cubicBezTo>
                    <a:pt x="69" y="320"/>
                    <a:pt x="72" y="315"/>
                    <a:pt x="74" y="317"/>
                  </a:cubicBezTo>
                  <a:cubicBezTo>
                    <a:pt x="74" y="317"/>
                    <a:pt x="72" y="317"/>
                    <a:pt x="72" y="318"/>
                  </a:cubicBezTo>
                  <a:cubicBezTo>
                    <a:pt x="74" y="321"/>
                    <a:pt x="69" y="317"/>
                    <a:pt x="72" y="320"/>
                  </a:cubicBezTo>
                  <a:cubicBezTo>
                    <a:pt x="74" y="323"/>
                    <a:pt x="74" y="320"/>
                    <a:pt x="75" y="323"/>
                  </a:cubicBezTo>
                  <a:cubicBezTo>
                    <a:pt x="77" y="325"/>
                    <a:pt x="81" y="321"/>
                    <a:pt x="83" y="325"/>
                  </a:cubicBezTo>
                  <a:cubicBezTo>
                    <a:pt x="83" y="326"/>
                    <a:pt x="86" y="325"/>
                    <a:pt x="86" y="326"/>
                  </a:cubicBezTo>
                  <a:cubicBezTo>
                    <a:pt x="84" y="328"/>
                    <a:pt x="84" y="328"/>
                    <a:pt x="80" y="326"/>
                  </a:cubicBezTo>
                  <a:cubicBezTo>
                    <a:pt x="74" y="325"/>
                    <a:pt x="77" y="331"/>
                    <a:pt x="74" y="328"/>
                  </a:cubicBezTo>
                  <a:cubicBezTo>
                    <a:pt x="69" y="326"/>
                    <a:pt x="72" y="332"/>
                    <a:pt x="69" y="329"/>
                  </a:cubicBezTo>
                  <a:cubicBezTo>
                    <a:pt x="66" y="328"/>
                    <a:pt x="69" y="331"/>
                    <a:pt x="67" y="332"/>
                  </a:cubicBezTo>
                  <a:cubicBezTo>
                    <a:pt x="70" y="335"/>
                    <a:pt x="66" y="334"/>
                    <a:pt x="66" y="337"/>
                  </a:cubicBezTo>
                  <a:cubicBezTo>
                    <a:pt x="66" y="342"/>
                    <a:pt x="61" y="338"/>
                    <a:pt x="63" y="345"/>
                  </a:cubicBezTo>
                  <a:cubicBezTo>
                    <a:pt x="66" y="349"/>
                    <a:pt x="61" y="346"/>
                    <a:pt x="64" y="351"/>
                  </a:cubicBezTo>
                  <a:cubicBezTo>
                    <a:pt x="67" y="356"/>
                    <a:pt x="64" y="352"/>
                    <a:pt x="63" y="357"/>
                  </a:cubicBezTo>
                  <a:cubicBezTo>
                    <a:pt x="64" y="360"/>
                    <a:pt x="67" y="360"/>
                    <a:pt x="66" y="362"/>
                  </a:cubicBezTo>
                  <a:cubicBezTo>
                    <a:pt x="66" y="363"/>
                    <a:pt x="64" y="366"/>
                    <a:pt x="66" y="366"/>
                  </a:cubicBezTo>
                  <a:cubicBezTo>
                    <a:pt x="67" y="366"/>
                    <a:pt x="66" y="366"/>
                    <a:pt x="67" y="370"/>
                  </a:cubicBezTo>
                  <a:cubicBezTo>
                    <a:pt x="70" y="373"/>
                    <a:pt x="69" y="376"/>
                    <a:pt x="69" y="376"/>
                  </a:cubicBezTo>
                  <a:cubicBezTo>
                    <a:pt x="74" y="374"/>
                    <a:pt x="70" y="377"/>
                    <a:pt x="75" y="377"/>
                  </a:cubicBezTo>
                  <a:cubicBezTo>
                    <a:pt x="81" y="376"/>
                    <a:pt x="77" y="382"/>
                    <a:pt x="81" y="380"/>
                  </a:cubicBezTo>
                  <a:cubicBezTo>
                    <a:pt x="84" y="377"/>
                    <a:pt x="87" y="379"/>
                    <a:pt x="87" y="380"/>
                  </a:cubicBezTo>
                  <a:cubicBezTo>
                    <a:pt x="89" y="382"/>
                    <a:pt x="92" y="380"/>
                    <a:pt x="90" y="384"/>
                  </a:cubicBezTo>
                  <a:cubicBezTo>
                    <a:pt x="89" y="388"/>
                    <a:pt x="93" y="388"/>
                    <a:pt x="90" y="390"/>
                  </a:cubicBezTo>
                  <a:cubicBezTo>
                    <a:pt x="87" y="393"/>
                    <a:pt x="92" y="391"/>
                    <a:pt x="92" y="396"/>
                  </a:cubicBezTo>
                  <a:cubicBezTo>
                    <a:pt x="93" y="402"/>
                    <a:pt x="99" y="401"/>
                    <a:pt x="98" y="402"/>
                  </a:cubicBezTo>
                  <a:cubicBezTo>
                    <a:pt x="95" y="407"/>
                    <a:pt x="102" y="402"/>
                    <a:pt x="102" y="407"/>
                  </a:cubicBezTo>
                  <a:cubicBezTo>
                    <a:pt x="102" y="408"/>
                    <a:pt x="107" y="408"/>
                    <a:pt x="104" y="410"/>
                  </a:cubicBezTo>
                  <a:cubicBezTo>
                    <a:pt x="101" y="412"/>
                    <a:pt x="101" y="415"/>
                    <a:pt x="96" y="412"/>
                  </a:cubicBezTo>
                  <a:cubicBezTo>
                    <a:pt x="95" y="410"/>
                    <a:pt x="93" y="413"/>
                    <a:pt x="95" y="415"/>
                  </a:cubicBezTo>
                  <a:cubicBezTo>
                    <a:pt x="98" y="419"/>
                    <a:pt x="93" y="419"/>
                    <a:pt x="96" y="424"/>
                  </a:cubicBezTo>
                  <a:cubicBezTo>
                    <a:pt x="98" y="425"/>
                    <a:pt x="101" y="427"/>
                    <a:pt x="102" y="424"/>
                  </a:cubicBezTo>
                  <a:cubicBezTo>
                    <a:pt x="102" y="421"/>
                    <a:pt x="105" y="424"/>
                    <a:pt x="109" y="422"/>
                  </a:cubicBezTo>
                  <a:cubicBezTo>
                    <a:pt x="112" y="419"/>
                    <a:pt x="110" y="424"/>
                    <a:pt x="113" y="422"/>
                  </a:cubicBezTo>
                  <a:cubicBezTo>
                    <a:pt x="116" y="419"/>
                    <a:pt x="113" y="425"/>
                    <a:pt x="118" y="427"/>
                  </a:cubicBezTo>
                  <a:cubicBezTo>
                    <a:pt x="121" y="429"/>
                    <a:pt x="115" y="430"/>
                    <a:pt x="116" y="432"/>
                  </a:cubicBezTo>
                  <a:cubicBezTo>
                    <a:pt x="119" y="435"/>
                    <a:pt x="116" y="435"/>
                    <a:pt x="119" y="435"/>
                  </a:cubicBezTo>
                  <a:cubicBezTo>
                    <a:pt x="122" y="436"/>
                    <a:pt x="122" y="433"/>
                    <a:pt x="125" y="438"/>
                  </a:cubicBezTo>
                  <a:cubicBezTo>
                    <a:pt x="128" y="441"/>
                    <a:pt x="125" y="447"/>
                    <a:pt x="128" y="446"/>
                  </a:cubicBezTo>
                  <a:cubicBezTo>
                    <a:pt x="133" y="444"/>
                    <a:pt x="133" y="449"/>
                    <a:pt x="139" y="446"/>
                  </a:cubicBezTo>
                  <a:cubicBezTo>
                    <a:pt x="144" y="443"/>
                    <a:pt x="142" y="447"/>
                    <a:pt x="145" y="449"/>
                  </a:cubicBezTo>
                  <a:cubicBezTo>
                    <a:pt x="148" y="452"/>
                    <a:pt x="150" y="447"/>
                    <a:pt x="153" y="452"/>
                  </a:cubicBezTo>
                  <a:cubicBezTo>
                    <a:pt x="154" y="453"/>
                    <a:pt x="157" y="450"/>
                    <a:pt x="159" y="453"/>
                  </a:cubicBezTo>
                  <a:cubicBezTo>
                    <a:pt x="160" y="457"/>
                    <a:pt x="163" y="453"/>
                    <a:pt x="163" y="455"/>
                  </a:cubicBezTo>
                  <a:cubicBezTo>
                    <a:pt x="163" y="458"/>
                    <a:pt x="165" y="458"/>
                    <a:pt x="163" y="460"/>
                  </a:cubicBezTo>
                  <a:cubicBezTo>
                    <a:pt x="160" y="461"/>
                    <a:pt x="160" y="463"/>
                    <a:pt x="162" y="463"/>
                  </a:cubicBezTo>
                  <a:cubicBezTo>
                    <a:pt x="163" y="463"/>
                    <a:pt x="165" y="464"/>
                    <a:pt x="162" y="464"/>
                  </a:cubicBezTo>
                  <a:cubicBezTo>
                    <a:pt x="160" y="464"/>
                    <a:pt x="159" y="466"/>
                    <a:pt x="160" y="468"/>
                  </a:cubicBezTo>
                  <a:cubicBezTo>
                    <a:pt x="162" y="469"/>
                    <a:pt x="163" y="472"/>
                    <a:pt x="162" y="474"/>
                  </a:cubicBezTo>
                  <a:cubicBezTo>
                    <a:pt x="160" y="477"/>
                    <a:pt x="154" y="474"/>
                    <a:pt x="153" y="477"/>
                  </a:cubicBezTo>
                  <a:cubicBezTo>
                    <a:pt x="153" y="480"/>
                    <a:pt x="147" y="475"/>
                    <a:pt x="148" y="485"/>
                  </a:cubicBezTo>
                  <a:cubicBezTo>
                    <a:pt x="153" y="481"/>
                    <a:pt x="150" y="486"/>
                    <a:pt x="154" y="483"/>
                  </a:cubicBezTo>
                  <a:cubicBezTo>
                    <a:pt x="157" y="481"/>
                    <a:pt x="157" y="485"/>
                    <a:pt x="154" y="486"/>
                  </a:cubicBezTo>
                  <a:cubicBezTo>
                    <a:pt x="148" y="488"/>
                    <a:pt x="151" y="489"/>
                    <a:pt x="145" y="489"/>
                  </a:cubicBezTo>
                  <a:cubicBezTo>
                    <a:pt x="144" y="489"/>
                    <a:pt x="145" y="494"/>
                    <a:pt x="148" y="492"/>
                  </a:cubicBezTo>
                  <a:cubicBezTo>
                    <a:pt x="150" y="492"/>
                    <a:pt x="153" y="497"/>
                    <a:pt x="150" y="497"/>
                  </a:cubicBezTo>
                  <a:cubicBezTo>
                    <a:pt x="148" y="496"/>
                    <a:pt x="147" y="496"/>
                    <a:pt x="145" y="499"/>
                  </a:cubicBezTo>
                  <a:cubicBezTo>
                    <a:pt x="145" y="502"/>
                    <a:pt x="144" y="502"/>
                    <a:pt x="144" y="503"/>
                  </a:cubicBezTo>
                  <a:cubicBezTo>
                    <a:pt x="145" y="508"/>
                    <a:pt x="144" y="505"/>
                    <a:pt x="140" y="505"/>
                  </a:cubicBezTo>
                  <a:cubicBezTo>
                    <a:pt x="139" y="505"/>
                    <a:pt x="136" y="502"/>
                    <a:pt x="137" y="505"/>
                  </a:cubicBezTo>
                  <a:cubicBezTo>
                    <a:pt x="137" y="506"/>
                    <a:pt x="133" y="506"/>
                    <a:pt x="139" y="508"/>
                  </a:cubicBezTo>
                  <a:cubicBezTo>
                    <a:pt x="144" y="511"/>
                    <a:pt x="140" y="513"/>
                    <a:pt x="145" y="513"/>
                  </a:cubicBezTo>
                  <a:cubicBezTo>
                    <a:pt x="150" y="514"/>
                    <a:pt x="145" y="514"/>
                    <a:pt x="151" y="517"/>
                  </a:cubicBezTo>
                  <a:cubicBezTo>
                    <a:pt x="157" y="519"/>
                    <a:pt x="151" y="516"/>
                    <a:pt x="162" y="527"/>
                  </a:cubicBezTo>
                  <a:cubicBezTo>
                    <a:pt x="163" y="525"/>
                    <a:pt x="166" y="525"/>
                    <a:pt x="168" y="525"/>
                  </a:cubicBezTo>
                  <a:cubicBezTo>
                    <a:pt x="169" y="525"/>
                    <a:pt x="169" y="528"/>
                    <a:pt x="172" y="528"/>
                  </a:cubicBezTo>
                  <a:cubicBezTo>
                    <a:pt x="176" y="528"/>
                    <a:pt x="174" y="531"/>
                    <a:pt x="179" y="528"/>
                  </a:cubicBezTo>
                  <a:cubicBezTo>
                    <a:pt x="182" y="527"/>
                    <a:pt x="183" y="530"/>
                    <a:pt x="185" y="530"/>
                  </a:cubicBezTo>
                  <a:cubicBezTo>
                    <a:pt x="186" y="530"/>
                    <a:pt x="186" y="531"/>
                    <a:pt x="191" y="533"/>
                  </a:cubicBezTo>
                  <a:cubicBezTo>
                    <a:pt x="195" y="534"/>
                    <a:pt x="191" y="534"/>
                    <a:pt x="192" y="536"/>
                  </a:cubicBezTo>
                  <a:cubicBezTo>
                    <a:pt x="195" y="537"/>
                    <a:pt x="197" y="533"/>
                    <a:pt x="198" y="534"/>
                  </a:cubicBezTo>
                  <a:cubicBezTo>
                    <a:pt x="201" y="536"/>
                    <a:pt x="201" y="533"/>
                    <a:pt x="203" y="534"/>
                  </a:cubicBezTo>
                  <a:cubicBezTo>
                    <a:pt x="204" y="534"/>
                    <a:pt x="204" y="536"/>
                    <a:pt x="207" y="536"/>
                  </a:cubicBezTo>
                  <a:cubicBezTo>
                    <a:pt x="211" y="536"/>
                    <a:pt x="206" y="539"/>
                    <a:pt x="207" y="541"/>
                  </a:cubicBezTo>
                  <a:cubicBezTo>
                    <a:pt x="209" y="542"/>
                    <a:pt x="209" y="542"/>
                    <a:pt x="214" y="544"/>
                  </a:cubicBezTo>
                  <a:cubicBezTo>
                    <a:pt x="215" y="547"/>
                    <a:pt x="217" y="542"/>
                    <a:pt x="217" y="545"/>
                  </a:cubicBezTo>
                  <a:cubicBezTo>
                    <a:pt x="218" y="548"/>
                    <a:pt x="220" y="545"/>
                    <a:pt x="220" y="548"/>
                  </a:cubicBezTo>
                  <a:cubicBezTo>
                    <a:pt x="221" y="553"/>
                    <a:pt x="226" y="551"/>
                    <a:pt x="226" y="550"/>
                  </a:cubicBezTo>
                  <a:cubicBezTo>
                    <a:pt x="227" y="548"/>
                    <a:pt x="229" y="547"/>
                    <a:pt x="230" y="545"/>
                  </a:cubicBezTo>
                  <a:cubicBezTo>
                    <a:pt x="226" y="534"/>
                    <a:pt x="221" y="536"/>
                    <a:pt x="223" y="527"/>
                  </a:cubicBezTo>
                  <a:cubicBezTo>
                    <a:pt x="224" y="516"/>
                    <a:pt x="221" y="527"/>
                    <a:pt x="221" y="520"/>
                  </a:cubicBezTo>
                  <a:cubicBezTo>
                    <a:pt x="221" y="514"/>
                    <a:pt x="212" y="516"/>
                    <a:pt x="217" y="513"/>
                  </a:cubicBezTo>
                  <a:cubicBezTo>
                    <a:pt x="220" y="509"/>
                    <a:pt x="221" y="505"/>
                    <a:pt x="226" y="500"/>
                  </a:cubicBezTo>
                  <a:cubicBezTo>
                    <a:pt x="230" y="496"/>
                    <a:pt x="232" y="500"/>
                    <a:pt x="232" y="497"/>
                  </a:cubicBezTo>
                  <a:cubicBezTo>
                    <a:pt x="232" y="496"/>
                    <a:pt x="232" y="497"/>
                    <a:pt x="233" y="492"/>
                  </a:cubicBezTo>
                  <a:cubicBezTo>
                    <a:pt x="226" y="488"/>
                    <a:pt x="238" y="491"/>
                    <a:pt x="230" y="483"/>
                  </a:cubicBezTo>
                  <a:cubicBezTo>
                    <a:pt x="224" y="475"/>
                    <a:pt x="224" y="475"/>
                    <a:pt x="221" y="477"/>
                  </a:cubicBezTo>
                  <a:cubicBezTo>
                    <a:pt x="218" y="477"/>
                    <a:pt x="221" y="472"/>
                    <a:pt x="217" y="469"/>
                  </a:cubicBezTo>
                  <a:cubicBezTo>
                    <a:pt x="211" y="468"/>
                    <a:pt x="220" y="461"/>
                    <a:pt x="217" y="457"/>
                  </a:cubicBezTo>
                  <a:cubicBezTo>
                    <a:pt x="214" y="453"/>
                    <a:pt x="221" y="443"/>
                    <a:pt x="224" y="446"/>
                  </a:cubicBezTo>
                  <a:cubicBezTo>
                    <a:pt x="230" y="455"/>
                    <a:pt x="232" y="452"/>
                    <a:pt x="232" y="446"/>
                  </a:cubicBezTo>
                  <a:cubicBezTo>
                    <a:pt x="232" y="440"/>
                    <a:pt x="242" y="436"/>
                    <a:pt x="247" y="432"/>
                  </a:cubicBezTo>
                  <a:cubicBezTo>
                    <a:pt x="250" y="425"/>
                    <a:pt x="252" y="435"/>
                    <a:pt x="256" y="430"/>
                  </a:cubicBezTo>
                  <a:cubicBezTo>
                    <a:pt x="262" y="427"/>
                    <a:pt x="261" y="432"/>
                    <a:pt x="268" y="433"/>
                  </a:cubicBezTo>
                  <a:cubicBezTo>
                    <a:pt x="276" y="433"/>
                    <a:pt x="284" y="447"/>
                    <a:pt x="290" y="443"/>
                  </a:cubicBezTo>
                  <a:cubicBezTo>
                    <a:pt x="293" y="438"/>
                    <a:pt x="294" y="435"/>
                    <a:pt x="299" y="438"/>
                  </a:cubicBezTo>
                  <a:cubicBezTo>
                    <a:pt x="303" y="441"/>
                    <a:pt x="303" y="433"/>
                    <a:pt x="313" y="441"/>
                  </a:cubicBezTo>
                  <a:cubicBezTo>
                    <a:pt x="322" y="447"/>
                    <a:pt x="317" y="436"/>
                    <a:pt x="323" y="441"/>
                  </a:cubicBezTo>
                  <a:cubicBezTo>
                    <a:pt x="331" y="446"/>
                    <a:pt x="338" y="435"/>
                    <a:pt x="329" y="432"/>
                  </a:cubicBezTo>
                  <a:cubicBezTo>
                    <a:pt x="313" y="424"/>
                    <a:pt x="334" y="425"/>
                    <a:pt x="328" y="419"/>
                  </a:cubicBezTo>
                  <a:cubicBezTo>
                    <a:pt x="322" y="415"/>
                    <a:pt x="343" y="415"/>
                    <a:pt x="335" y="412"/>
                  </a:cubicBezTo>
                  <a:cubicBezTo>
                    <a:pt x="328" y="408"/>
                    <a:pt x="325" y="401"/>
                    <a:pt x="334" y="401"/>
                  </a:cubicBezTo>
                  <a:cubicBezTo>
                    <a:pt x="343" y="401"/>
                    <a:pt x="373" y="394"/>
                    <a:pt x="381" y="390"/>
                  </a:cubicBezTo>
                  <a:cubicBezTo>
                    <a:pt x="390" y="387"/>
                    <a:pt x="392" y="380"/>
                    <a:pt x="398" y="385"/>
                  </a:cubicBezTo>
                  <a:cubicBezTo>
                    <a:pt x="402" y="388"/>
                    <a:pt x="406" y="380"/>
                    <a:pt x="409" y="391"/>
                  </a:cubicBezTo>
                  <a:cubicBezTo>
                    <a:pt x="411" y="404"/>
                    <a:pt x="416" y="396"/>
                    <a:pt x="422" y="399"/>
                  </a:cubicBezTo>
                  <a:cubicBezTo>
                    <a:pt x="428" y="402"/>
                    <a:pt x="433" y="399"/>
                    <a:pt x="428" y="404"/>
                  </a:cubicBezTo>
                  <a:cubicBezTo>
                    <a:pt x="424" y="408"/>
                    <a:pt x="433" y="408"/>
                    <a:pt x="445" y="401"/>
                  </a:cubicBezTo>
                  <a:cubicBezTo>
                    <a:pt x="457" y="391"/>
                    <a:pt x="456" y="398"/>
                    <a:pt x="453" y="401"/>
                  </a:cubicBezTo>
                  <a:cubicBezTo>
                    <a:pt x="450" y="404"/>
                    <a:pt x="462" y="405"/>
                    <a:pt x="472" y="425"/>
                  </a:cubicBezTo>
                  <a:cubicBezTo>
                    <a:pt x="486" y="455"/>
                    <a:pt x="480" y="429"/>
                    <a:pt x="489" y="436"/>
                  </a:cubicBezTo>
                  <a:cubicBezTo>
                    <a:pt x="500" y="446"/>
                    <a:pt x="504" y="433"/>
                    <a:pt x="514" y="443"/>
                  </a:cubicBezTo>
                  <a:cubicBezTo>
                    <a:pt x="521" y="453"/>
                    <a:pt x="524" y="460"/>
                    <a:pt x="530" y="453"/>
                  </a:cubicBezTo>
                  <a:cubicBezTo>
                    <a:pt x="538" y="449"/>
                    <a:pt x="530" y="455"/>
                    <a:pt x="538" y="461"/>
                  </a:cubicBezTo>
                  <a:cubicBezTo>
                    <a:pt x="538" y="461"/>
                    <a:pt x="538" y="461"/>
                    <a:pt x="543" y="460"/>
                  </a:cubicBezTo>
                  <a:cubicBezTo>
                    <a:pt x="547" y="453"/>
                    <a:pt x="546" y="458"/>
                    <a:pt x="553" y="455"/>
                  </a:cubicBezTo>
                  <a:cubicBezTo>
                    <a:pt x="559" y="453"/>
                    <a:pt x="553" y="452"/>
                    <a:pt x="562" y="447"/>
                  </a:cubicBezTo>
                  <a:cubicBezTo>
                    <a:pt x="571" y="443"/>
                    <a:pt x="578" y="440"/>
                    <a:pt x="582" y="443"/>
                  </a:cubicBezTo>
                  <a:cubicBezTo>
                    <a:pt x="587" y="446"/>
                    <a:pt x="593" y="440"/>
                    <a:pt x="594" y="446"/>
                  </a:cubicBezTo>
                  <a:cubicBezTo>
                    <a:pt x="596" y="450"/>
                    <a:pt x="622" y="455"/>
                    <a:pt x="625" y="447"/>
                  </a:cubicBezTo>
                  <a:cubicBezTo>
                    <a:pt x="626" y="441"/>
                    <a:pt x="617" y="441"/>
                    <a:pt x="623" y="433"/>
                  </a:cubicBezTo>
                  <a:cubicBezTo>
                    <a:pt x="629" y="424"/>
                    <a:pt x="626" y="424"/>
                    <a:pt x="640" y="429"/>
                  </a:cubicBezTo>
                  <a:cubicBezTo>
                    <a:pt x="652" y="435"/>
                    <a:pt x="657" y="429"/>
                    <a:pt x="657" y="436"/>
                  </a:cubicBezTo>
                  <a:cubicBezTo>
                    <a:pt x="657" y="444"/>
                    <a:pt x="664" y="450"/>
                    <a:pt x="672" y="447"/>
                  </a:cubicBezTo>
                  <a:cubicBezTo>
                    <a:pt x="681" y="444"/>
                    <a:pt x="683" y="444"/>
                    <a:pt x="693" y="449"/>
                  </a:cubicBezTo>
                  <a:cubicBezTo>
                    <a:pt x="704" y="452"/>
                    <a:pt x="698" y="455"/>
                    <a:pt x="712" y="458"/>
                  </a:cubicBezTo>
                  <a:cubicBezTo>
                    <a:pt x="731" y="463"/>
                    <a:pt x="724" y="455"/>
                    <a:pt x="736" y="457"/>
                  </a:cubicBezTo>
                  <a:cubicBezTo>
                    <a:pt x="748" y="457"/>
                    <a:pt x="745" y="441"/>
                    <a:pt x="756" y="447"/>
                  </a:cubicBezTo>
                  <a:cubicBezTo>
                    <a:pt x="765" y="453"/>
                    <a:pt x="765" y="447"/>
                    <a:pt x="771" y="452"/>
                  </a:cubicBezTo>
                  <a:cubicBezTo>
                    <a:pt x="779" y="457"/>
                    <a:pt x="782" y="457"/>
                    <a:pt x="788" y="450"/>
                  </a:cubicBezTo>
                  <a:cubicBezTo>
                    <a:pt x="794" y="444"/>
                    <a:pt x="792" y="440"/>
                    <a:pt x="800" y="430"/>
                  </a:cubicBezTo>
                  <a:cubicBezTo>
                    <a:pt x="806" y="422"/>
                    <a:pt x="803" y="419"/>
                    <a:pt x="798" y="419"/>
                  </a:cubicBezTo>
                  <a:cubicBezTo>
                    <a:pt x="794" y="419"/>
                    <a:pt x="800" y="410"/>
                    <a:pt x="815" y="408"/>
                  </a:cubicBezTo>
                  <a:cubicBezTo>
                    <a:pt x="829" y="407"/>
                    <a:pt x="833" y="412"/>
                    <a:pt x="838" y="412"/>
                  </a:cubicBezTo>
                  <a:cubicBezTo>
                    <a:pt x="842" y="412"/>
                    <a:pt x="852" y="424"/>
                    <a:pt x="855" y="440"/>
                  </a:cubicBezTo>
                  <a:cubicBezTo>
                    <a:pt x="856" y="457"/>
                    <a:pt x="859" y="455"/>
                    <a:pt x="868" y="457"/>
                  </a:cubicBezTo>
                  <a:cubicBezTo>
                    <a:pt x="877" y="458"/>
                    <a:pt x="874" y="463"/>
                    <a:pt x="879" y="463"/>
                  </a:cubicBezTo>
                  <a:cubicBezTo>
                    <a:pt x="884" y="464"/>
                    <a:pt x="879" y="468"/>
                    <a:pt x="882" y="469"/>
                  </a:cubicBezTo>
                  <a:cubicBezTo>
                    <a:pt x="885" y="471"/>
                    <a:pt x="879" y="472"/>
                    <a:pt x="884" y="475"/>
                  </a:cubicBezTo>
                  <a:cubicBezTo>
                    <a:pt x="888" y="480"/>
                    <a:pt x="894" y="478"/>
                    <a:pt x="899" y="474"/>
                  </a:cubicBezTo>
                  <a:cubicBezTo>
                    <a:pt x="903" y="471"/>
                    <a:pt x="903" y="475"/>
                    <a:pt x="908" y="471"/>
                  </a:cubicBezTo>
                  <a:cubicBezTo>
                    <a:pt x="912" y="466"/>
                    <a:pt x="917" y="474"/>
                    <a:pt x="912" y="480"/>
                  </a:cubicBezTo>
                  <a:cubicBezTo>
                    <a:pt x="908" y="488"/>
                    <a:pt x="905" y="511"/>
                    <a:pt x="899" y="508"/>
                  </a:cubicBezTo>
                  <a:cubicBezTo>
                    <a:pt x="893" y="505"/>
                    <a:pt x="891" y="503"/>
                    <a:pt x="890" y="506"/>
                  </a:cubicBezTo>
                  <a:cubicBezTo>
                    <a:pt x="888" y="511"/>
                    <a:pt x="882" y="506"/>
                    <a:pt x="885" y="513"/>
                  </a:cubicBezTo>
                  <a:cubicBezTo>
                    <a:pt x="887" y="519"/>
                    <a:pt x="888" y="525"/>
                    <a:pt x="885" y="530"/>
                  </a:cubicBezTo>
                  <a:cubicBezTo>
                    <a:pt x="884" y="536"/>
                    <a:pt x="882" y="530"/>
                    <a:pt x="881" y="536"/>
                  </a:cubicBezTo>
                  <a:cubicBezTo>
                    <a:pt x="881" y="536"/>
                    <a:pt x="881" y="536"/>
                    <a:pt x="882" y="539"/>
                  </a:cubicBezTo>
                  <a:cubicBezTo>
                    <a:pt x="885" y="536"/>
                    <a:pt x="882" y="534"/>
                    <a:pt x="884" y="536"/>
                  </a:cubicBezTo>
                  <a:cubicBezTo>
                    <a:pt x="887" y="536"/>
                    <a:pt x="887" y="536"/>
                    <a:pt x="888" y="533"/>
                  </a:cubicBezTo>
                  <a:cubicBezTo>
                    <a:pt x="890" y="530"/>
                    <a:pt x="888" y="528"/>
                    <a:pt x="891" y="528"/>
                  </a:cubicBezTo>
                  <a:cubicBezTo>
                    <a:pt x="893" y="528"/>
                    <a:pt x="890" y="533"/>
                    <a:pt x="893" y="530"/>
                  </a:cubicBezTo>
                  <a:cubicBezTo>
                    <a:pt x="896" y="528"/>
                    <a:pt x="893" y="533"/>
                    <a:pt x="896" y="533"/>
                  </a:cubicBezTo>
                  <a:cubicBezTo>
                    <a:pt x="897" y="533"/>
                    <a:pt x="899" y="534"/>
                    <a:pt x="900" y="534"/>
                  </a:cubicBezTo>
                  <a:cubicBezTo>
                    <a:pt x="902" y="536"/>
                    <a:pt x="902" y="534"/>
                    <a:pt x="906" y="533"/>
                  </a:cubicBezTo>
                  <a:cubicBezTo>
                    <a:pt x="909" y="533"/>
                    <a:pt x="908" y="531"/>
                    <a:pt x="914" y="528"/>
                  </a:cubicBezTo>
                  <a:cubicBezTo>
                    <a:pt x="919" y="525"/>
                    <a:pt x="922" y="516"/>
                    <a:pt x="934" y="505"/>
                  </a:cubicBezTo>
                  <a:cubicBezTo>
                    <a:pt x="944" y="492"/>
                    <a:pt x="941" y="486"/>
                    <a:pt x="946" y="483"/>
                  </a:cubicBezTo>
                  <a:cubicBezTo>
                    <a:pt x="952" y="478"/>
                    <a:pt x="947" y="478"/>
                    <a:pt x="954" y="472"/>
                  </a:cubicBezTo>
                  <a:cubicBezTo>
                    <a:pt x="961" y="466"/>
                    <a:pt x="961" y="449"/>
                    <a:pt x="960" y="444"/>
                  </a:cubicBezTo>
                  <a:cubicBezTo>
                    <a:pt x="958" y="440"/>
                    <a:pt x="961" y="440"/>
                    <a:pt x="963" y="435"/>
                  </a:cubicBezTo>
                  <a:cubicBezTo>
                    <a:pt x="964" y="429"/>
                    <a:pt x="970" y="427"/>
                    <a:pt x="966" y="422"/>
                  </a:cubicBezTo>
                  <a:cubicBezTo>
                    <a:pt x="963" y="419"/>
                    <a:pt x="967" y="419"/>
                    <a:pt x="964" y="416"/>
                  </a:cubicBezTo>
                  <a:cubicBezTo>
                    <a:pt x="963" y="412"/>
                    <a:pt x="970" y="413"/>
                    <a:pt x="966" y="408"/>
                  </a:cubicBezTo>
                  <a:cubicBezTo>
                    <a:pt x="960" y="405"/>
                    <a:pt x="958" y="402"/>
                    <a:pt x="957" y="401"/>
                  </a:cubicBezTo>
                  <a:cubicBezTo>
                    <a:pt x="954" y="398"/>
                    <a:pt x="951" y="401"/>
                    <a:pt x="947" y="399"/>
                  </a:cubicBezTo>
                  <a:cubicBezTo>
                    <a:pt x="944" y="398"/>
                    <a:pt x="947" y="405"/>
                    <a:pt x="940" y="407"/>
                  </a:cubicBezTo>
                  <a:cubicBezTo>
                    <a:pt x="929" y="410"/>
                    <a:pt x="943" y="396"/>
                    <a:pt x="935" y="399"/>
                  </a:cubicBezTo>
                  <a:cubicBezTo>
                    <a:pt x="929" y="401"/>
                    <a:pt x="937" y="404"/>
                    <a:pt x="931" y="404"/>
                  </a:cubicBezTo>
                  <a:cubicBezTo>
                    <a:pt x="925" y="404"/>
                    <a:pt x="937" y="394"/>
                    <a:pt x="926" y="394"/>
                  </a:cubicBezTo>
                  <a:cubicBezTo>
                    <a:pt x="917" y="394"/>
                    <a:pt x="912" y="393"/>
                    <a:pt x="925" y="385"/>
                  </a:cubicBezTo>
                  <a:cubicBezTo>
                    <a:pt x="938" y="376"/>
                    <a:pt x="940" y="376"/>
                    <a:pt x="943" y="368"/>
                  </a:cubicBezTo>
                  <a:cubicBezTo>
                    <a:pt x="946" y="360"/>
                    <a:pt x="957" y="360"/>
                    <a:pt x="960" y="351"/>
                  </a:cubicBezTo>
                  <a:cubicBezTo>
                    <a:pt x="964" y="342"/>
                    <a:pt x="979" y="332"/>
                    <a:pt x="987" y="334"/>
                  </a:cubicBezTo>
                  <a:cubicBezTo>
                    <a:pt x="995" y="337"/>
                    <a:pt x="998" y="332"/>
                    <a:pt x="1002" y="335"/>
                  </a:cubicBezTo>
                  <a:cubicBezTo>
                    <a:pt x="1007" y="338"/>
                    <a:pt x="1002" y="332"/>
                    <a:pt x="1013" y="334"/>
                  </a:cubicBezTo>
                  <a:cubicBezTo>
                    <a:pt x="1025" y="335"/>
                    <a:pt x="1025" y="338"/>
                    <a:pt x="1028" y="331"/>
                  </a:cubicBezTo>
                  <a:cubicBezTo>
                    <a:pt x="1028" y="329"/>
                    <a:pt x="1056" y="329"/>
                    <a:pt x="1047" y="337"/>
                  </a:cubicBezTo>
                  <a:cubicBezTo>
                    <a:pt x="1039" y="343"/>
                    <a:pt x="1059" y="338"/>
                    <a:pt x="1060" y="337"/>
                  </a:cubicBezTo>
                  <a:cubicBezTo>
                    <a:pt x="1063" y="332"/>
                    <a:pt x="1066" y="343"/>
                    <a:pt x="1074" y="337"/>
                  </a:cubicBezTo>
                  <a:cubicBezTo>
                    <a:pt x="1082" y="332"/>
                    <a:pt x="1059" y="332"/>
                    <a:pt x="1075" y="320"/>
                  </a:cubicBezTo>
                  <a:cubicBezTo>
                    <a:pt x="1092" y="309"/>
                    <a:pt x="1085" y="304"/>
                    <a:pt x="1104" y="303"/>
                  </a:cubicBezTo>
                  <a:cubicBezTo>
                    <a:pt x="1121" y="300"/>
                    <a:pt x="1107" y="323"/>
                    <a:pt x="1120" y="317"/>
                  </a:cubicBezTo>
                  <a:cubicBezTo>
                    <a:pt x="1132" y="310"/>
                    <a:pt x="1129" y="303"/>
                    <a:pt x="1136" y="306"/>
                  </a:cubicBezTo>
                  <a:cubicBezTo>
                    <a:pt x="1144" y="307"/>
                    <a:pt x="1132" y="290"/>
                    <a:pt x="1146" y="290"/>
                  </a:cubicBezTo>
                  <a:cubicBezTo>
                    <a:pt x="1159" y="292"/>
                    <a:pt x="1147" y="290"/>
                    <a:pt x="1146" y="304"/>
                  </a:cubicBezTo>
                  <a:cubicBezTo>
                    <a:pt x="1142" y="318"/>
                    <a:pt x="1133" y="314"/>
                    <a:pt x="1121" y="329"/>
                  </a:cubicBezTo>
                  <a:cubicBezTo>
                    <a:pt x="1109" y="345"/>
                    <a:pt x="1103" y="351"/>
                    <a:pt x="1095" y="352"/>
                  </a:cubicBezTo>
                  <a:cubicBezTo>
                    <a:pt x="1086" y="356"/>
                    <a:pt x="1094" y="359"/>
                    <a:pt x="1086" y="365"/>
                  </a:cubicBezTo>
                  <a:cubicBezTo>
                    <a:pt x="1077" y="371"/>
                    <a:pt x="1080" y="398"/>
                    <a:pt x="1085" y="421"/>
                  </a:cubicBezTo>
                  <a:cubicBezTo>
                    <a:pt x="1086" y="430"/>
                    <a:pt x="1085" y="449"/>
                    <a:pt x="1098" y="429"/>
                  </a:cubicBezTo>
                  <a:cubicBezTo>
                    <a:pt x="1107" y="416"/>
                    <a:pt x="1098" y="412"/>
                    <a:pt x="1111" y="412"/>
                  </a:cubicBezTo>
                  <a:cubicBezTo>
                    <a:pt x="1120" y="412"/>
                    <a:pt x="1109" y="396"/>
                    <a:pt x="1121" y="396"/>
                  </a:cubicBezTo>
                  <a:cubicBezTo>
                    <a:pt x="1139" y="394"/>
                    <a:pt x="1124" y="387"/>
                    <a:pt x="1129" y="379"/>
                  </a:cubicBezTo>
                  <a:cubicBezTo>
                    <a:pt x="1133" y="370"/>
                    <a:pt x="1139" y="382"/>
                    <a:pt x="1141" y="374"/>
                  </a:cubicBezTo>
                  <a:cubicBezTo>
                    <a:pt x="1142" y="365"/>
                    <a:pt x="1130" y="368"/>
                    <a:pt x="1136" y="360"/>
                  </a:cubicBezTo>
                  <a:cubicBezTo>
                    <a:pt x="1147" y="348"/>
                    <a:pt x="1121" y="354"/>
                    <a:pt x="1133" y="345"/>
                  </a:cubicBezTo>
                  <a:cubicBezTo>
                    <a:pt x="1146" y="334"/>
                    <a:pt x="1138" y="329"/>
                    <a:pt x="1146" y="326"/>
                  </a:cubicBezTo>
                  <a:cubicBezTo>
                    <a:pt x="1155" y="323"/>
                    <a:pt x="1147" y="331"/>
                    <a:pt x="1158" y="323"/>
                  </a:cubicBezTo>
                  <a:cubicBezTo>
                    <a:pt x="1171" y="312"/>
                    <a:pt x="1155" y="337"/>
                    <a:pt x="1167" y="326"/>
                  </a:cubicBezTo>
                  <a:cubicBezTo>
                    <a:pt x="1181" y="314"/>
                    <a:pt x="1188" y="318"/>
                    <a:pt x="1194" y="326"/>
                  </a:cubicBezTo>
                  <a:cubicBezTo>
                    <a:pt x="1200" y="332"/>
                    <a:pt x="1190" y="325"/>
                    <a:pt x="1213" y="312"/>
                  </a:cubicBezTo>
                  <a:cubicBezTo>
                    <a:pt x="1222" y="307"/>
                    <a:pt x="1229" y="298"/>
                    <a:pt x="1241" y="295"/>
                  </a:cubicBezTo>
                  <a:cubicBezTo>
                    <a:pt x="1263" y="287"/>
                    <a:pt x="1263" y="298"/>
                    <a:pt x="1267" y="293"/>
                  </a:cubicBezTo>
                  <a:cubicBezTo>
                    <a:pt x="1273" y="287"/>
                    <a:pt x="1266" y="286"/>
                    <a:pt x="1263" y="275"/>
                  </a:cubicBezTo>
                  <a:cubicBezTo>
                    <a:pt x="1258" y="262"/>
                    <a:pt x="1255" y="275"/>
                    <a:pt x="1252" y="265"/>
                  </a:cubicBezTo>
                  <a:cubicBezTo>
                    <a:pt x="1251" y="259"/>
                    <a:pt x="1264" y="269"/>
                    <a:pt x="1270" y="259"/>
                  </a:cubicBezTo>
                  <a:cubicBezTo>
                    <a:pt x="1272" y="258"/>
                    <a:pt x="1273" y="258"/>
                    <a:pt x="1273" y="256"/>
                  </a:cubicBezTo>
                  <a:cubicBezTo>
                    <a:pt x="1273" y="256"/>
                    <a:pt x="1273" y="256"/>
                    <a:pt x="1273" y="256"/>
                  </a:cubicBezTo>
                  <a:close/>
                  <a:moveTo>
                    <a:pt x="969" y="421"/>
                  </a:moveTo>
                  <a:cubicBezTo>
                    <a:pt x="967" y="424"/>
                    <a:pt x="970" y="422"/>
                    <a:pt x="969" y="425"/>
                  </a:cubicBezTo>
                  <a:cubicBezTo>
                    <a:pt x="967" y="429"/>
                    <a:pt x="970" y="429"/>
                    <a:pt x="970" y="430"/>
                  </a:cubicBezTo>
                  <a:cubicBezTo>
                    <a:pt x="969" y="430"/>
                    <a:pt x="972" y="430"/>
                    <a:pt x="973" y="435"/>
                  </a:cubicBezTo>
                  <a:cubicBezTo>
                    <a:pt x="975" y="438"/>
                    <a:pt x="970" y="441"/>
                    <a:pt x="972" y="444"/>
                  </a:cubicBezTo>
                  <a:cubicBezTo>
                    <a:pt x="973" y="449"/>
                    <a:pt x="972" y="461"/>
                    <a:pt x="970" y="464"/>
                  </a:cubicBezTo>
                  <a:cubicBezTo>
                    <a:pt x="969" y="468"/>
                    <a:pt x="975" y="468"/>
                    <a:pt x="972" y="477"/>
                  </a:cubicBezTo>
                  <a:cubicBezTo>
                    <a:pt x="969" y="481"/>
                    <a:pt x="973" y="485"/>
                    <a:pt x="972" y="488"/>
                  </a:cubicBezTo>
                  <a:cubicBezTo>
                    <a:pt x="969" y="491"/>
                    <a:pt x="970" y="492"/>
                    <a:pt x="970" y="496"/>
                  </a:cubicBezTo>
                  <a:cubicBezTo>
                    <a:pt x="972" y="500"/>
                    <a:pt x="973" y="499"/>
                    <a:pt x="973" y="494"/>
                  </a:cubicBezTo>
                  <a:cubicBezTo>
                    <a:pt x="975" y="489"/>
                    <a:pt x="977" y="488"/>
                    <a:pt x="978" y="489"/>
                  </a:cubicBezTo>
                  <a:cubicBezTo>
                    <a:pt x="978" y="491"/>
                    <a:pt x="979" y="489"/>
                    <a:pt x="981" y="491"/>
                  </a:cubicBezTo>
                  <a:cubicBezTo>
                    <a:pt x="983" y="491"/>
                    <a:pt x="983" y="497"/>
                    <a:pt x="983" y="496"/>
                  </a:cubicBezTo>
                  <a:cubicBezTo>
                    <a:pt x="986" y="491"/>
                    <a:pt x="984" y="492"/>
                    <a:pt x="984" y="489"/>
                  </a:cubicBezTo>
                  <a:cubicBezTo>
                    <a:pt x="984" y="486"/>
                    <a:pt x="984" y="488"/>
                    <a:pt x="981" y="488"/>
                  </a:cubicBezTo>
                  <a:cubicBezTo>
                    <a:pt x="979" y="486"/>
                    <a:pt x="979" y="483"/>
                    <a:pt x="978" y="480"/>
                  </a:cubicBezTo>
                  <a:cubicBezTo>
                    <a:pt x="973" y="477"/>
                    <a:pt x="977" y="468"/>
                    <a:pt x="978" y="464"/>
                  </a:cubicBezTo>
                  <a:cubicBezTo>
                    <a:pt x="981" y="463"/>
                    <a:pt x="978" y="460"/>
                    <a:pt x="981" y="458"/>
                  </a:cubicBezTo>
                  <a:cubicBezTo>
                    <a:pt x="984" y="458"/>
                    <a:pt x="987" y="458"/>
                    <a:pt x="990" y="461"/>
                  </a:cubicBezTo>
                  <a:cubicBezTo>
                    <a:pt x="992" y="464"/>
                    <a:pt x="993" y="468"/>
                    <a:pt x="993" y="464"/>
                  </a:cubicBezTo>
                  <a:cubicBezTo>
                    <a:pt x="993" y="463"/>
                    <a:pt x="990" y="460"/>
                    <a:pt x="989" y="457"/>
                  </a:cubicBezTo>
                  <a:cubicBezTo>
                    <a:pt x="989" y="452"/>
                    <a:pt x="986" y="446"/>
                    <a:pt x="984" y="441"/>
                  </a:cubicBezTo>
                  <a:cubicBezTo>
                    <a:pt x="984" y="436"/>
                    <a:pt x="983" y="435"/>
                    <a:pt x="983" y="432"/>
                  </a:cubicBezTo>
                  <a:cubicBezTo>
                    <a:pt x="983" y="429"/>
                    <a:pt x="981" y="433"/>
                    <a:pt x="981" y="430"/>
                  </a:cubicBezTo>
                  <a:cubicBezTo>
                    <a:pt x="983" y="425"/>
                    <a:pt x="981" y="430"/>
                    <a:pt x="981" y="427"/>
                  </a:cubicBezTo>
                  <a:cubicBezTo>
                    <a:pt x="979" y="422"/>
                    <a:pt x="984" y="422"/>
                    <a:pt x="983" y="413"/>
                  </a:cubicBezTo>
                  <a:cubicBezTo>
                    <a:pt x="981" y="407"/>
                    <a:pt x="979" y="410"/>
                    <a:pt x="981" y="408"/>
                  </a:cubicBezTo>
                  <a:cubicBezTo>
                    <a:pt x="981" y="407"/>
                    <a:pt x="979" y="408"/>
                    <a:pt x="979" y="407"/>
                  </a:cubicBezTo>
                  <a:cubicBezTo>
                    <a:pt x="979" y="404"/>
                    <a:pt x="978" y="404"/>
                    <a:pt x="979" y="402"/>
                  </a:cubicBezTo>
                  <a:cubicBezTo>
                    <a:pt x="981" y="401"/>
                    <a:pt x="979" y="399"/>
                    <a:pt x="978" y="398"/>
                  </a:cubicBezTo>
                  <a:cubicBezTo>
                    <a:pt x="977" y="394"/>
                    <a:pt x="978" y="398"/>
                    <a:pt x="975" y="398"/>
                  </a:cubicBezTo>
                  <a:cubicBezTo>
                    <a:pt x="972" y="399"/>
                    <a:pt x="978" y="401"/>
                    <a:pt x="977" y="404"/>
                  </a:cubicBezTo>
                  <a:cubicBezTo>
                    <a:pt x="977" y="407"/>
                    <a:pt x="975" y="405"/>
                    <a:pt x="975" y="407"/>
                  </a:cubicBezTo>
                  <a:cubicBezTo>
                    <a:pt x="975" y="408"/>
                    <a:pt x="978" y="407"/>
                    <a:pt x="975" y="408"/>
                  </a:cubicBezTo>
                  <a:cubicBezTo>
                    <a:pt x="973" y="412"/>
                    <a:pt x="975" y="407"/>
                    <a:pt x="972" y="408"/>
                  </a:cubicBezTo>
                  <a:cubicBezTo>
                    <a:pt x="970" y="408"/>
                    <a:pt x="969" y="408"/>
                    <a:pt x="970" y="412"/>
                  </a:cubicBezTo>
                  <a:cubicBezTo>
                    <a:pt x="970" y="413"/>
                    <a:pt x="970" y="416"/>
                    <a:pt x="969" y="421"/>
                  </a:cubicBezTo>
                  <a:close/>
                  <a:moveTo>
                    <a:pt x="1007" y="517"/>
                  </a:moveTo>
                  <a:cubicBezTo>
                    <a:pt x="1010" y="516"/>
                    <a:pt x="1004" y="514"/>
                    <a:pt x="1004" y="516"/>
                  </a:cubicBezTo>
                  <a:cubicBezTo>
                    <a:pt x="1002" y="519"/>
                    <a:pt x="998" y="520"/>
                    <a:pt x="999" y="523"/>
                  </a:cubicBezTo>
                  <a:cubicBezTo>
                    <a:pt x="1001" y="525"/>
                    <a:pt x="1001" y="519"/>
                    <a:pt x="1007" y="517"/>
                  </a:cubicBezTo>
                  <a:close/>
                  <a:moveTo>
                    <a:pt x="1015" y="511"/>
                  </a:moveTo>
                  <a:cubicBezTo>
                    <a:pt x="1018" y="508"/>
                    <a:pt x="1018" y="509"/>
                    <a:pt x="1021" y="506"/>
                  </a:cubicBezTo>
                  <a:cubicBezTo>
                    <a:pt x="1024" y="505"/>
                    <a:pt x="1028" y="506"/>
                    <a:pt x="1025" y="503"/>
                  </a:cubicBezTo>
                  <a:cubicBezTo>
                    <a:pt x="1024" y="502"/>
                    <a:pt x="1022" y="506"/>
                    <a:pt x="1019" y="505"/>
                  </a:cubicBezTo>
                  <a:cubicBezTo>
                    <a:pt x="1018" y="503"/>
                    <a:pt x="1021" y="506"/>
                    <a:pt x="1018" y="506"/>
                  </a:cubicBezTo>
                  <a:cubicBezTo>
                    <a:pt x="1015" y="508"/>
                    <a:pt x="1012" y="509"/>
                    <a:pt x="1010" y="514"/>
                  </a:cubicBezTo>
                  <a:cubicBezTo>
                    <a:pt x="1010" y="516"/>
                    <a:pt x="1013" y="516"/>
                    <a:pt x="1015" y="511"/>
                  </a:cubicBezTo>
                  <a:close/>
                  <a:moveTo>
                    <a:pt x="1031" y="500"/>
                  </a:moveTo>
                  <a:cubicBezTo>
                    <a:pt x="1033" y="497"/>
                    <a:pt x="1037" y="494"/>
                    <a:pt x="1039" y="494"/>
                  </a:cubicBezTo>
                  <a:cubicBezTo>
                    <a:pt x="1040" y="496"/>
                    <a:pt x="1030" y="505"/>
                    <a:pt x="1031" y="500"/>
                  </a:cubicBezTo>
                  <a:close/>
                  <a:moveTo>
                    <a:pt x="1071" y="461"/>
                  </a:moveTo>
                  <a:cubicBezTo>
                    <a:pt x="1071" y="460"/>
                    <a:pt x="1072" y="453"/>
                    <a:pt x="1074" y="455"/>
                  </a:cubicBezTo>
                  <a:cubicBezTo>
                    <a:pt x="1075" y="457"/>
                    <a:pt x="1071" y="461"/>
                    <a:pt x="1071" y="461"/>
                  </a:cubicBezTo>
                  <a:close/>
                  <a:moveTo>
                    <a:pt x="1066" y="464"/>
                  </a:moveTo>
                  <a:cubicBezTo>
                    <a:pt x="1068" y="464"/>
                    <a:pt x="1069" y="463"/>
                    <a:pt x="1069" y="463"/>
                  </a:cubicBezTo>
                  <a:cubicBezTo>
                    <a:pt x="1069" y="464"/>
                    <a:pt x="1066" y="466"/>
                    <a:pt x="1066" y="464"/>
                  </a:cubicBezTo>
                  <a:close/>
                  <a:moveTo>
                    <a:pt x="1060" y="477"/>
                  </a:moveTo>
                  <a:cubicBezTo>
                    <a:pt x="1059" y="477"/>
                    <a:pt x="1059" y="475"/>
                    <a:pt x="1060" y="475"/>
                  </a:cubicBezTo>
                  <a:cubicBezTo>
                    <a:pt x="1060" y="477"/>
                    <a:pt x="1060" y="478"/>
                    <a:pt x="1060" y="477"/>
                  </a:cubicBezTo>
                  <a:close/>
                  <a:moveTo>
                    <a:pt x="1054" y="481"/>
                  </a:moveTo>
                  <a:cubicBezTo>
                    <a:pt x="1054" y="481"/>
                    <a:pt x="1056" y="480"/>
                    <a:pt x="1056" y="481"/>
                  </a:cubicBezTo>
                  <a:cubicBezTo>
                    <a:pt x="1056" y="481"/>
                    <a:pt x="1056" y="483"/>
                    <a:pt x="1054" y="481"/>
                  </a:cubicBezTo>
                  <a:close/>
                  <a:moveTo>
                    <a:pt x="1082" y="447"/>
                  </a:moveTo>
                  <a:cubicBezTo>
                    <a:pt x="1085" y="447"/>
                    <a:pt x="1085" y="441"/>
                    <a:pt x="1083" y="441"/>
                  </a:cubicBezTo>
                  <a:cubicBezTo>
                    <a:pt x="1082" y="441"/>
                    <a:pt x="1082" y="444"/>
                    <a:pt x="1080" y="446"/>
                  </a:cubicBezTo>
                  <a:cubicBezTo>
                    <a:pt x="1077" y="446"/>
                    <a:pt x="1075" y="447"/>
                    <a:pt x="1077" y="449"/>
                  </a:cubicBezTo>
                  <a:cubicBezTo>
                    <a:pt x="1079" y="452"/>
                    <a:pt x="1079" y="449"/>
                    <a:pt x="1082" y="447"/>
                  </a:cubicBezTo>
                  <a:close/>
                  <a:moveTo>
                    <a:pt x="1085" y="443"/>
                  </a:moveTo>
                  <a:cubicBezTo>
                    <a:pt x="1083" y="441"/>
                    <a:pt x="1086" y="440"/>
                    <a:pt x="1088" y="440"/>
                  </a:cubicBezTo>
                  <a:cubicBezTo>
                    <a:pt x="1088" y="441"/>
                    <a:pt x="1086" y="443"/>
                    <a:pt x="1085" y="443"/>
                  </a:cubicBezTo>
                  <a:close/>
                  <a:moveTo>
                    <a:pt x="1162" y="385"/>
                  </a:moveTo>
                  <a:cubicBezTo>
                    <a:pt x="1165" y="384"/>
                    <a:pt x="1170" y="396"/>
                    <a:pt x="1167" y="393"/>
                  </a:cubicBezTo>
                  <a:cubicBezTo>
                    <a:pt x="1164" y="390"/>
                    <a:pt x="1161" y="387"/>
                    <a:pt x="1162" y="385"/>
                  </a:cubicBezTo>
                  <a:close/>
                  <a:moveTo>
                    <a:pt x="0" y="396"/>
                  </a:moveTo>
                  <a:cubicBezTo>
                    <a:pt x="11" y="398"/>
                    <a:pt x="20" y="399"/>
                    <a:pt x="26" y="398"/>
                  </a:cubicBezTo>
                  <a:cubicBezTo>
                    <a:pt x="25" y="393"/>
                    <a:pt x="28" y="391"/>
                    <a:pt x="25" y="390"/>
                  </a:cubicBezTo>
                  <a:cubicBezTo>
                    <a:pt x="22" y="387"/>
                    <a:pt x="25" y="391"/>
                    <a:pt x="14" y="387"/>
                  </a:cubicBezTo>
                  <a:cubicBezTo>
                    <a:pt x="14" y="388"/>
                    <a:pt x="13" y="387"/>
                    <a:pt x="14" y="388"/>
                  </a:cubicBezTo>
                  <a:cubicBezTo>
                    <a:pt x="14" y="391"/>
                    <a:pt x="11" y="391"/>
                    <a:pt x="10" y="391"/>
                  </a:cubicBezTo>
                  <a:cubicBezTo>
                    <a:pt x="8" y="390"/>
                    <a:pt x="11" y="388"/>
                    <a:pt x="11" y="387"/>
                  </a:cubicBezTo>
                  <a:cubicBezTo>
                    <a:pt x="13" y="385"/>
                    <a:pt x="11" y="385"/>
                    <a:pt x="10" y="388"/>
                  </a:cubicBezTo>
                  <a:cubicBezTo>
                    <a:pt x="7" y="391"/>
                    <a:pt x="8" y="390"/>
                    <a:pt x="5" y="390"/>
                  </a:cubicBezTo>
                  <a:cubicBezTo>
                    <a:pt x="2" y="390"/>
                    <a:pt x="5" y="393"/>
                    <a:pt x="0" y="396"/>
                  </a:cubicBezTo>
                  <a:close/>
                  <a:moveTo>
                    <a:pt x="1142" y="342"/>
                  </a:moveTo>
                  <a:cubicBezTo>
                    <a:pt x="1147" y="337"/>
                    <a:pt x="1152" y="334"/>
                    <a:pt x="1152" y="337"/>
                  </a:cubicBezTo>
                  <a:cubicBezTo>
                    <a:pt x="1152" y="340"/>
                    <a:pt x="1141" y="345"/>
                    <a:pt x="1142" y="342"/>
                  </a:cubicBezTo>
                  <a:close/>
                  <a:moveTo>
                    <a:pt x="937" y="393"/>
                  </a:moveTo>
                  <a:cubicBezTo>
                    <a:pt x="934" y="390"/>
                    <a:pt x="935" y="387"/>
                    <a:pt x="938" y="388"/>
                  </a:cubicBezTo>
                  <a:cubicBezTo>
                    <a:pt x="943" y="388"/>
                    <a:pt x="940" y="394"/>
                    <a:pt x="937" y="393"/>
                  </a:cubicBezTo>
                  <a:close/>
                  <a:moveTo>
                    <a:pt x="1274" y="175"/>
                  </a:moveTo>
                  <a:cubicBezTo>
                    <a:pt x="1274" y="175"/>
                    <a:pt x="1274" y="175"/>
                    <a:pt x="1274" y="175"/>
                  </a:cubicBezTo>
                  <a:cubicBezTo>
                    <a:pt x="1278" y="175"/>
                    <a:pt x="1284" y="174"/>
                    <a:pt x="1289" y="172"/>
                  </a:cubicBezTo>
                  <a:cubicBezTo>
                    <a:pt x="1301" y="171"/>
                    <a:pt x="1287" y="163"/>
                    <a:pt x="1278" y="164"/>
                  </a:cubicBezTo>
                  <a:cubicBezTo>
                    <a:pt x="1277" y="164"/>
                    <a:pt x="1275" y="164"/>
                    <a:pt x="1274" y="164"/>
                  </a:cubicBezTo>
                  <a:cubicBezTo>
                    <a:pt x="1273" y="164"/>
                    <a:pt x="1273" y="164"/>
                    <a:pt x="1273" y="164"/>
                  </a:cubicBezTo>
                  <a:cubicBezTo>
                    <a:pt x="1267" y="166"/>
                    <a:pt x="1263" y="171"/>
                    <a:pt x="1261" y="174"/>
                  </a:cubicBezTo>
                  <a:cubicBezTo>
                    <a:pt x="1261" y="177"/>
                    <a:pt x="1267" y="177"/>
                    <a:pt x="1273" y="175"/>
                  </a:cubicBezTo>
                  <a:lnTo>
                    <a:pt x="1274" y="175"/>
                  </a:lnTo>
                  <a:close/>
                  <a:moveTo>
                    <a:pt x="1188" y="192"/>
                  </a:moveTo>
                  <a:cubicBezTo>
                    <a:pt x="1185" y="196"/>
                    <a:pt x="1174" y="191"/>
                    <a:pt x="1176" y="189"/>
                  </a:cubicBezTo>
                  <a:cubicBezTo>
                    <a:pt x="1179" y="188"/>
                    <a:pt x="1191" y="189"/>
                    <a:pt x="1188" y="192"/>
                  </a:cubicBezTo>
                  <a:close/>
                  <a:moveTo>
                    <a:pt x="978" y="132"/>
                  </a:moveTo>
                  <a:cubicBezTo>
                    <a:pt x="969" y="127"/>
                    <a:pt x="964" y="132"/>
                    <a:pt x="957" y="136"/>
                  </a:cubicBezTo>
                  <a:cubicBezTo>
                    <a:pt x="951" y="141"/>
                    <a:pt x="958" y="136"/>
                    <a:pt x="970" y="139"/>
                  </a:cubicBezTo>
                  <a:cubicBezTo>
                    <a:pt x="990" y="143"/>
                    <a:pt x="987" y="136"/>
                    <a:pt x="978" y="132"/>
                  </a:cubicBezTo>
                  <a:close/>
                  <a:moveTo>
                    <a:pt x="1034" y="116"/>
                  </a:moveTo>
                  <a:cubicBezTo>
                    <a:pt x="1042" y="116"/>
                    <a:pt x="1044" y="110"/>
                    <a:pt x="1039" y="112"/>
                  </a:cubicBezTo>
                  <a:cubicBezTo>
                    <a:pt x="1036" y="112"/>
                    <a:pt x="1036" y="105"/>
                    <a:pt x="1028" y="109"/>
                  </a:cubicBezTo>
                  <a:cubicBezTo>
                    <a:pt x="1021" y="112"/>
                    <a:pt x="1030" y="105"/>
                    <a:pt x="1018" y="107"/>
                  </a:cubicBezTo>
                  <a:cubicBezTo>
                    <a:pt x="1005" y="109"/>
                    <a:pt x="1009" y="102"/>
                    <a:pt x="1007" y="105"/>
                  </a:cubicBezTo>
                  <a:cubicBezTo>
                    <a:pt x="1004" y="107"/>
                    <a:pt x="999" y="112"/>
                    <a:pt x="1016" y="115"/>
                  </a:cubicBezTo>
                  <a:cubicBezTo>
                    <a:pt x="1025" y="118"/>
                    <a:pt x="1027" y="116"/>
                    <a:pt x="1034" y="116"/>
                  </a:cubicBezTo>
                  <a:close/>
                  <a:moveTo>
                    <a:pt x="996" y="105"/>
                  </a:moveTo>
                  <a:cubicBezTo>
                    <a:pt x="1002" y="105"/>
                    <a:pt x="989" y="99"/>
                    <a:pt x="981" y="101"/>
                  </a:cubicBezTo>
                  <a:cubicBezTo>
                    <a:pt x="975" y="102"/>
                    <a:pt x="970" y="93"/>
                    <a:pt x="964" y="96"/>
                  </a:cubicBezTo>
                  <a:cubicBezTo>
                    <a:pt x="958" y="99"/>
                    <a:pt x="966" y="102"/>
                    <a:pt x="963" y="104"/>
                  </a:cubicBezTo>
                  <a:cubicBezTo>
                    <a:pt x="960" y="104"/>
                    <a:pt x="952" y="98"/>
                    <a:pt x="947" y="94"/>
                  </a:cubicBezTo>
                  <a:cubicBezTo>
                    <a:pt x="943" y="93"/>
                    <a:pt x="941" y="94"/>
                    <a:pt x="935" y="99"/>
                  </a:cubicBezTo>
                  <a:cubicBezTo>
                    <a:pt x="929" y="102"/>
                    <a:pt x="937" y="105"/>
                    <a:pt x="934" y="107"/>
                  </a:cubicBezTo>
                  <a:cubicBezTo>
                    <a:pt x="929" y="109"/>
                    <a:pt x="935" y="113"/>
                    <a:pt x="946" y="118"/>
                  </a:cubicBezTo>
                  <a:cubicBezTo>
                    <a:pt x="955" y="121"/>
                    <a:pt x="949" y="113"/>
                    <a:pt x="957" y="115"/>
                  </a:cubicBezTo>
                  <a:cubicBezTo>
                    <a:pt x="964" y="118"/>
                    <a:pt x="967" y="110"/>
                    <a:pt x="972" y="115"/>
                  </a:cubicBezTo>
                  <a:cubicBezTo>
                    <a:pt x="977" y="118"/>
                    <a:pt x="983" y="113"/>
                    <a:pt x="992" y="112"/>
                  </a:cubicBezTo>
                  <a:cubicBezTo>
                    <a:pt x="999" y="109"/>
                    <a:pt x="989" y="105"/>
                    <a:pt x="996" y="105"/>
                  </a:cubicBezTo>
                  <a:close/>
                  <a:moveTo>
                    <a:pt x="923" y="107"/>
                  </a:moveTo>
                  <a:cubicBezTo>
                    <a:pt x="917" y="110"/>
                    <a:pt x="920" y="98"/>
                    <a:pt x="923" y="101"/>
                  </a:cubicBezTo>
                  <a:cubicBezTo>
                    <a:pt x="926" y="104"/>
                    <a:pt x="926" y="105"/>
                    <a:pt x="923" y="107"/>
                  </a:cubicBezTo>
                  <a:close/>
                  <a:moveTo>
                    <a:pt x="850" y="150"/>
                  </a:moveTo>
                  <a:cubicBezTo>
                    <a:pt x="853" y="150"/>
                    <a:pt x="852" y="150"/>
                    <a:pt x="858" y="152"/>
                  </a:cubicBezTo>
                  <a:cubicBezTo>
                    <a:pt x="865" y="155"/>
                    <a:pt x="870" y="160"/>
                    <a:pt x="873" y="155"/>
                  </a:cubicBezTo>
                  <a:cubicBezTo>
                    <a:pt x="874" y="150"/>
                    <a:pt x="862" y="150"/>
                    <a:pt x="870" y="149"/>
                  </a:cubicBezTo>
                  <a:cubicBezTo>
                    <a:pt x="876" y="147"/>
                    <a:pt x="861" y="146"/>
                    <a:pt x="868" y="144"/>
                  </a:cubicBezTo>
                  <a:cubicBezTo>
                    <a:pt x="876" y="143"/>
                    <a:pt x="864" y="138"/>
                    <a:pt x="858" y="136"/>
                  </a:cubicBezTo>
                  <a:cubicBezTo>
                    <a:pt x="852" y="133"/>
                    <a:pt x="850" y="143"/>
                    <a:pt x="849" y="138"/>
                  </a:cubicBezTo>
                  <a:cubicBezTo>
                    <a:pt x="847" y="133"/>
                    <a:pt x="842" y="136"/>
                    <a:pt x="836" y="133"/>
                  </a:cubicBezTo>
                  <a:cubicBezTo>
                    <a:pt x="830" y="130"/>
                    <a:pt x="820" y="135"/>
                    <a:pt x="824" y="138"/>
                  </a:cubicBezTo>
                  <a:cubicBezTo>
                    <a:pt x="829" y="143"/>
                    <a:pt x="815" y="144"/>
                    <a:pt x="824" y="146"/>
                  </a:cubicBezTo>
                  <a:cubicBezTo>
                    <a:pt x="832" y="147"/>
                    <a:pt x="835" y="147"/>
                    <a:pt x="845" y="154"/>
                  </a:cubicBezTo>
                  <a:cubicBezTo>
                    <a:pt x="852" y="155"/>
                    <a:pt x="845" y="150"/>
                    <a:pt x="850" y="150"/>
                  </a:cubicBezTo>
                  <a:close/>
                  <a:moveTo>
                    <a:pt x="739" y="121"/>
                  </a:moveTo>
                  <a:cubicBezTo>
                    <a:pt x="731" y="119"/>
                    <a:pt x="727" y="122"/>
                    <a:pt x="734" y="126"/>
                  </a:cubicBezTo>
                  <a:cubicBezTo>
                    <a:pt x="743" y="130"/>
                    <a:pt x="748" y="121"/>
                    <a:pt x="739" y="121"/>
                  </a:cubicBezTo>
                  <a:close/>
                  <a:moveTo>
                    <a:pt x="640" y="65"/>
                  </a:moveTo>
                  <a:cubicBezTo>
                    <a:pt x="648" y="63"/>
                    <a:pt x="654" y="62"/>
                    <a:pt x="667" y="62"/>
                  </a:cubicBezTo>
                  <a:cubicBezTo>
                    <a:pt x="683" y="60"/>
                    <a:pt x="684" y="57"/>
                    <a:pt x="676" y="53"/>
                  </a:cubicBezTo>
                  <a:cubicBezTo>
                    <a:pt x="669" y="46"/>
                    <a:pt x="670" y="45"/>
                    <a:pt x="660" y="51"/>
                  </a:cubicBezTo>
                  <a:cubicBezTo>
                    <a:pt x="651" y="59"/>
                    <a:pt x="667" y="45"/>
                    <a:pt x="663" y="43"/>
                  </a:cubicBezTo>
                  <a:cubicBezTo>
                    <a:pt x="658" y="42"/>
                    <a:pt x="652" y="39"/>
                    <a:pt x="648" y="48"/>
                  </a:cubicBezTo>
                  <a:cubicBezTo>
                    <a:pt x="641" y="57"/>
                    <a:pt x="641" y="49"/>
                    <a:pt x="635" y="63"/>
                  </a:cubicBezTo>
                  <a:cubicBezTo>
                    <a:pt x="632" y="66"/>
                    <a:pt x="634" y="68"/>
                    <a:pt x="640" y="65"/>
                  </a:cubicBezTo>
                  <a:close/>
                  <a:moveTo>
                    <a:pt x="617" y="51"/>
                  </a:moveTo>
                  <a:cubicBezTo>
                    <a:pt x="628" y="56"/>
                    <a:pt x="641" y="51"/>
                    <a:pt x="637" y="48"/>
                  </a:cubicBezTo>
                  <a:cubicBezTo>
                    <a:pt x="632" y="45"/>
                    <a:pt x="643" y="37"/>
                    <a:pt x="638" y="35"/>
                  </a:cubicBezTo>
                  <a:cubicBezTo>
                    <a:pt x="632" y="32"/>
                    <a:pt x="635" y="29"/>
                    <a:pt x="626" y="34"/>
                  </a:cubicBezTo>
                  <a:cubicBezTo>
                    <a:pt x="616" y="37"/>
                    <a:pt x="625" y="31"/>
                    <a:pt x="620" y="31"/>
                  </a:cubicBezTo>
                  <a:cubicBezTo>
                    <a:pt x="616" y="31"/>
                    <a:pt x="603" y="29"/>
                    <a:pt x="597" y="32"/>
                  </a:cubicBezTo>
                  <a:cubicBezTo>
                    <a:pt x="591" y="37"/>
                    <a:pt x="579" y="42"/>
                    <a:pt x="588" y="42"/>
                  </a:cubicBezTo>
                  <a:cubicBezTo>
                    <a:pt x="599" y="42"/>
                    <a:pt x="591" y="45"/>
                    <a:pt x="597" y="48"/>
                  </a:cubicBezTo>
                  <a:cubicBezTo>
                    <a:pt x="600" y="49"/>
                    <a:pt x="605" y="48"/>
                    <a:pt x="617" y="51"/>
                  </a:cubicBezTo>
                  <a:close/>
                  <a:moveTo>
                    <a:pt x="576" y="31"/>
                  </a:moveTo>
                  <a:cubicBezTo>
                    <a:pt x="567" y="31"/>
                    <a:pt x="565" y="34"/>
                    <a:pt x="571" y="35"/>
                  </a:cubicBezTo>
                  <a:cubicBezTo>
                    <a:pt x="578" y="37"/>
                    <a:pt x="574" y="40"/>
                    <a:pt x="581" y="39"/>
                  </a:cubicBezTo>
                  <a:cubicBezTo>
                    <a:pt x="599" y="34"/>
                    <a:pt x="584" y="32"/>
                    <a:pt x="576" y="31"/>
                  </a:cubicBezTo>
                  <a:close/>
                  <a:moveTo>
                    <a:pt x="600" y="29"/>
                  </a:moveTo>
                  <a:cubicBezTo>
                    <a:pt x="614" y="28"/>
                    <a:pt x="620" y="31"/>
                    <a:pt x="616" y="25"/>
                  </a:cubicBezTo>
                  <a:cubicBezTo>
                    <a:pt x="613" y="20"/>
                    <a:pt x="623" y="23"/>
                    <a:pt x="622" y="20"/>
                  </a:cubicBezTo>
                  <a:cubicBezTo>
                    <a:pt x="620" y="17"/>
                    <a:pt x="616" y="20"/>
                    <a:pt x="611" y="15"/>
                  </a:cubicBezTo>
                  <a:cubicBezTo>
                    <a:pt x="605" y="11"/>
                    <a:pt x="603" y="9"/>
                    <a:pt x="597" y="12"/>
                  </a:cubicBezTo>
                  <a:cubicBezTo>
                    <a:pt x="593" y="15"/>
                    <a:pt x="590" y="12"/>
                    <a:pt x="582" y="17"/>
                  </a:cubicBezTo>
                  <a:cubicBezTo>
                    <a:pt x="574" y="21"/>
                    <a:pt x="587" y="18"/>
                    <a:pt x="582" y="21"/>
                  </a:cubicBezTo>
                  <a:cubicBezTo>
                    <a:pt x="576" y="26"/>
                    <a:pt x="567" y="28"/>
                    <a:pt x="573" y="28"/>
                  </a:cubicBezTo>
                  <a:cubicBezTo>
                    <a:pt x="581" y="29"/>
                    <a:pt x="579" y="31"/>
                    <a:pt x="588" y="32"/>
                  </a:cubicBezTo>
                  <a:cubicBezTo>
                    <a:pt x="599" y="32"/>
                    <a:pt x="588" y="29"/>
                    <a:pt x="600" y="29"/>
                  </a:cubicBezTo>
                  <a:close/>
                  <a:moveTo>
                    <a:pt x="561" y="12"/>
                  </a:moveTo>
                  <a:cubicBezTo>
                    <a:pt x="561" y="11"/>
                    <a:pt x="571" y="12"/>
                    <a:pt x="571" y="14"/>
                  </a:cubicBezTo>
                  <a:cubicBezTo>
                    <a:pt x="571" y="15"/>
                    <a:pt x="559" y="15"/>
                    <a:pt x="561" y="12"/>
                  </a:cubicBezTo>
                  <a:close/>
                  <a:moveTo>
                    <a:pt x="600" y="82"/>
                  </a:moveTo>
                  <a:cubicBezTo>
                    <a:pt x="599" y="81"/>
                    <a:pt x="610" y="77"/>
                    <a:pt x="611" y="79"/>
                  </a:cubicBezTo>
                  <a:cubicBezTo>
                    <a:pt x="613" y="81"/>
                    <a:pt x="605" y="84"/>
                    <a:pt x="600" y="82"/>
                  </a:cubicBezTo>
                  <a:close/>
                </a:path>
              </a:pathLst>
            </a:custGeom>
            <a:grpFill/>
            <a:ln w="6350" cmpd="sng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622141" y="3873563"/>
            <a:ext cx="904207" cy="390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</a:rPr>
              <a:t>Китай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4094919" y="4168149"/>
            <a:ext cx="1666642" cy="35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mtClean="0">
                <a:solidFill>
                  <a:schemeClr val="accent2"/>
                </a:solidFill>
              </a:rPr>
              <a:t>Южная Корея</a:t>
            </a:r>
            <a:endParaRPr lang="ru-RU" sz="2800" b="1">
              <a:solidFill>
                <a:schemeClr val="accent2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799338" y="4592137"/>
            <a:ext cx="1089032" cy="35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mtClean="0">
                <a:solidFill>
                  <a:schemeClr val="accent2"/>
                </a:solidFill>
              </a:rPr>
              <a:t>Тайвань</a:t>
            </a:r>
            <a:endParaRPr lang="ru-RU" sz="2800" b="1">
              <a:solidFill>
                <a:schemeClr val="accent2"/>
              </a:solidFill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3503578" y="2642370"/>
            <a:ext cx="366319" cy="366319"/>
            <a:chOff x="3839637" y="3420094"/>
            <a:chExt cx="789956" cy="789956"/>
          </a:xfrm>
        </p:grpSpPr>
        <p:sp>
          <p:nvSpPr>
            <p:cNvPr id="97" name="Овал 96"/>
            <p:cNvSpPr/>
            <p:nvPr/>
          </p:nvSpPr>
          <p:spPr bwMode="auto">
            <a:xfrm>
              <a:off x="4020029" y="3501565"/>
              <a:ext cx="428625" cy="428625"/>
            </a:xfrm>
            <a:prstGeom prst="ellipse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0066CC"/>
                </a:buClr>
                <a:buFont typeface="Wingdings" pitchFamily="2" charset="2"/>
                <a:buNone/>
              </a:pPr>
              <a:endParaRPr lang="ru-RU" sz="3200" baseline="0">
                <a:solidFill>
                  <a:srgbClr val="0066CC"/>
                </a:solidFill>
                <a:latin typeface="Arial Rounded MT Bold" pitchFamily="34" charset="0"/>
              </a:endParaRPr>
            </a:p>
          </p:txBody>
        </p:sp>
        <p:grpSp>
          <p:nvGrpSpPr>
            <p:cNvPr id="98" name="Рисунок 2">
              <a:extLst>
                <a:ext uri="{FF2B5EF4-FFF2-40B4-BE49-F238E27FC236}">
                  <a16:creationId xmlns:a16="http://schemas.microsoft.com/office/drawing/2014/main" xmlns="" id="{ED9A3188-3C64-41D2-9C4B-7AE29A5BB22F}"/>
                </a:ext>
              </a:extLst>
            </p:cNvPr>
            <p:cNvGrpSpPr/>
            <p:nvPr/>
          </p:nvGrpSpPr>
          <p:grpSpPr>
            <a:xfrm>
              <a:off x="3839637" y="3420094"/>
              <a:ext cx="789956" cy="789956"/>
              <a:chOff x="4381500" y="-403461"/>
              <a:chExt cx="4876800" cy="4876800"/>
            </a:xfrm>
            <a:solidFill>
              <a:schemeClr val="bg2"/>
            </a:solidFill>
          </p:grpSpPr>
          <p:sp>
            <p:nvSpPr>
              <p:cNvPr id="99" name="Полилиния: фигура 17">
                <a:extLst>
                  <a:ext uri="{FF2B5EF4-FFF2-40B4-BE49-F238E27FC236}">
                    <a16:creationId xmlns:a16="http://schemas.microsoft.com/office/drawing/2014/main" xmlns="" id="{19B1F7B1-1F46-4F9B-B2CF-D5C061517364}"/>
                  </a:ext>
                </a:extLst>
              </p:cNvPr>
              <p:cNvSpPr/>
              <p:nvPr/>
            </p:nvSpPr>
            <p:spPr>
              <a:xfrm>
                <a:off x="5046564" y="-410605"/>
                <a:ext cx="3543300" cy="4886325"/>
              </a:xfrm>
              <a:custGeom>
                <a:avLst/>
                <a:gdLst>
                  <a:gd name="connsiteX0" fmla="*/ 1773336 w 3543300"/>
                  <a:gd name="connsiteY0" fmla="*/ 7144 h 4886325"/>
                  <a:gd name="connsiteX1" fmla="*/ 7144 w 3543300"/>
                  <a:gd name="connsiteY1" fmla="*/ 1773326 h 4886325"/>
                  <a:gd name="connsiteX2" fmla="*/ 1655007 w 3543300"/>
                  <a:gd name="connsiteY2" fmla="*/ 4831185 h 4886325"/>
                  <a:gd name="connsiteX3" fmla="*/ 1891665 w 3543300"/>
                  <a:gd name="connsiteY3" fmla="*/ 4831185 h 4886325"/>
                  <a:gd name="connsiteX4" fmla="*/ 3539528 w 3543300"/>
                  <a:gd name="connsiteY4" fmla="*/ 1773326 h 4886325"/>
                  <a:gd name="connsiteX5" fmla="*/ 1773336 w 3543300"/>
                  <a:gd name="connsiteY5" fmla="*/ 7144 h 4886325"/>
                  <a:gd name="connsiteX6" fmla="*/ 1773336 w 3543300"/>
                  <a:gd name="connsiteY6" fmla="*/ 2661942 h 4886325"/>
                  <a:gd name="connsiteX7" fmla="*/ 884730 w 3543300"/>
                  <a:gd name="connsiteY7" fmla="*/ 1773326 h 4886325"/>
                  <a:gd name="connsiteX8" fmla="*/ 1773336 w 3543300"/>
                  <a:gd name="connsiteY8" fmla="*/ 884720 h 4886325"/>
                  <a:gd name="connsiteX9" fmla="*/ 2661933 w 3543300"/>
                  <a:gd name="connsiteY9" fmla="*/ 1773336 h 4886325"/>
                  <a:gd name="connsiteX10" fmla="*/ 1773336 w 3543300"/>
                  <a:gd name="connsiteY10" fmla="*/ 2661942 h 488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43300" h="4886325">
                    <a:moveTo>
                      <a:pt x="1773336" y="7144"/>
                    </a:moveTo>
                    <a:cubicBezTo>
                      <a:pt x="799452" y="7144"/>
                      <a:pt x="7144" y="799452"/>
                      <a:pt x="7144" y="1773326"/>
                    </a:cubicBezTo>
                    <a:cubicBezTo>
                      <a:pt x="7144" y="2981935"/>
                      <a:pt x="1587713" y="4756242"/>
                      <a:pt x="1655007" y="4831185"/>
                    </a:cubicBezTo>
                    <a:cubicBezTo>
                      <a:pt x="1718215" y="4901584"/>
                      <a:pt x="1828572" y="4901460"/>
                      <a:pt x="1891665" y="4831185"/>
                    </a:cubicBezTo>
                    <a:cubicBezTo>
                      <a:pt x="1958959" y="4756242"/>
                      <a:pt x="3539528" y="2981935"/>
                      <a:pt x="3539528" y="1773326"/>
                    </a:cubicBezTo>
                    <a:cubicBezTo>
                      <a:pt x="3539509" y="799452"/>
                      <a:pt x="2747210" y="7144"/>
                      <a:pt x="1773336" y="7144"/>
                    </a:cubicBezTo>
                    <a:close/>
                    <a:moveTo>
                      <a:pt x="1773336" y="2661942"/>
                    </a:moveTo>
                    <a:cubicBezTo>
                      <a:pt x="1283351" y="2661942"/>
                      <a:pt x="884730" y="2263312"/>
                      <a:pt x="884730" y="1773326"/>
                    </a:cubicBezTo>
                    <a:cubicBezTo>
                      <a:pt x="884730" y="1283341"/>
                      <a:pt x="1283361" y="884720"/>
                      <a:pt x="1773336" y="884720"/>
                    </a:cubicBezTo>
                    <a:cubicBezTo>
                      <a:pt x="2263312" y="884720"/>
                      <a:pt x="2661933" y="1283351"/>
                      <a:pt x="2661933" y="1773336"/>
                    </a:cubicBezTo>
                    <a:cubicBezTo>
                      <a:pt x="2661933" y="2263321"/>
                      <a:pt x="2263312" y="2661942"/>
                      <a:pt x="1773336" y="266194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103" name="Прямоугольник 102"/>
          <p:cNvSpPr/>
          <p:nvPr/>
        </p:nvSpPr>
        <p:spPr bwMode="auto">
          <a:xfrm>
            <a:off x="3062656" y="2366053"/>
            <a:ext cx="2116154" cy="25690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>
              <a:spcBef>
                <a:spcPct val="50000"/>
              </a:spcBef>
              <a:buClr>
                <a:srgbClr val="0066CC"/>
              </a:buClr>
              <a:buFont typeface="Wingdings" pitchFamily="2" charset="2"/>
              <a:buNone/>
            </a:pPr>
            <a:r>
              <a:rPr lang="ru-RU" sz="1200" baseline="0" smtClean="0">
                <a:latin typeface="Arial Rounded MT Bold" pitchFamily="34" charset="0"/>
              </a:rPr>
              <a:t>Чинейское месторождение</a:t>
            </a:r>
            <a:endParaRPr lang="ru-RU" sz="1200" baseline="0">
              <a:latin typeface="Arial Rounded MT Bold" pitchFamily="34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2898543" y="2943879"/>
            <a:ext cx="642902" cy="981456"/>
          </a:xfrm>
          <a:custGeom>
            <a:avLst/>
            <a:gdLst>
              <a:gd name="connsiteX0" fmla="*/ 693199 w 693199"/>
              <a:gd name="connsiteY0" fmla="*/ 0 h 1058239"/>
              <a:gd name="connsiteX1" fmla="*/ 15105 w 693199"/>
              <a:gd name="connsiteY1" fmla="*/ 698643 h 1058239"/>
              <a:gd name="connsiteX2" fmla="*/ 220588 w 693199"/>
              <a:gd name="connsiteY2" fmla="*/ 1058239 h 105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3199" h="1058239">
                <a:moveTo>
                  <a:pt x="693199" y="0"/>
                </a:moveTo>
                <a:cubicBezTo>
                  <a:pt x="393536" y="261135"/>
                  <a:pt x="93873" y="522270"/>
                  <a:pt x="15105" y="698643"/>
                </a:cubicBezTo>
                <a:cubicBezTo>
                  <a:pt x="-63664" y="875016"/>
                  <a:pt x="189766" y="994882"/>
                  <a:pt x="220588" y="1058239"/>
                </a:cubicBezTo>
              </a:path>
            </a:pathLst>
          </a:custGeom>
          <a:ln w="38100">
            <a:solidFill>
              <a:schemeClr val="bg2"/>
            </a:solidFill>
            <a:headEnd type="none" w="med" len="med"/>
            <a:tailEnd type="triangle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3595657" y="3086810"/>
            <a:ext cx="184005" cy="1553176"/>
          </a:xfrm>
          <a:custGeom>
            <a:avLst/>
            <a:gdLst>
              <a:gd name="connsiteX0" fmla="*/ 95658 w 198400"/>
              <a:gd name="connsiteY0" fmla="*/ 0 h 1674687"/>
              <a:gd name="connsiteX1" fmla="*/ 3191 w 198400"/>
              <a:gd name="connsiteY1" fmla="*/ 1017141 h 1674687"/>
              <a:gd name="connsiteX2" fmla="*/ 198400 w 198400"/>
              <a:gd name="connsiteY2" fmla="*/ 1674687 h 16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400" h="1674687">
                <a:moveTo>
                  <a:pt x="95658" y="0"/>
                </a:moveTo>
                <a:cubicBezTo>
                  <a:pt x="40862" y="369013"/>
                  <a:pt x="-13933" y="738027"/>
                  <a:pt x="3191" y="1017141"/>
                </a:cubicBezTo>
                <a:cubicBezTo>
                  <a:pt x="20315" y="1296255"/>
                  <a:pt x="174427" y="1542835"/>
                  <a:pt x="198400" y="1674687"/>
                </a:cubicBezTo>
              </a:path>
            </a:pathLst>
          </a:custGeom>
          <a:ln w="38100">
            <a:solidFill>
              <a:schemeClr val="bg2"/>
            </a:solidFill>
            <a:headEnd type="none" w="med" len="med"/>
            <a:tailEnd type="triangle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770133" y="3010581"/>
            <a:ext cx="381899" cy="1057684"/>
          </a:xfrm>
          <a:custGeom>
            <a:avLst/>
            <a:gdLst>
              <a:gd name="connsiteX0" fmla="*/ 0 w 411777"/>
              <a:gd name="connsiteY0" fmla="*/ 0 h 1140431"/>
              <a:gd name="connsiteX1" fmla="*/ 400692 w 411777"/>
              <a:gd name="connsiteY1" fmla="*/ 780835 h 1140431"/>
              <a:gd name="connsiteX2" fmla="*/ 308225 w 411777"/>
              <a:gd name="connsiteY2" fmla="*/ 1140431 h 114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1777" h="1140431">
                <a:moveTo>
                  <a:pt x="0" y="0"/>
                </a:moveTo>
                <a:cubicBezTo>
                  <a:pt x="174660" y="295381"/>
                  <a:pt x="349321" y="590763"/>
                  <a:pt x="400692" y="780835"/>
                </a:cubicBezTo>
                <a:cubicBezTo>
                  <a:pt x="452063" y="970907"/>
                  <a:pt x="308225" y="1140431"/>
                  <a:pt x="308225" y="1140431"/>
                </a:cubicBezTo>
              </a:path>
            </a:pathLst>
          </a:custGeom>
          <a:ln w="38100">
            <a:solidFill>
              <a:schemeClr val="bg2"/>
            </a:solidFill>
            <a:headEnd type="none" w="med" len="med"/>
            <a:tailEnd type="triangle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7" name="Picture 6" descr="C:\Documents and Settings\Administrator\Desktop\EN+ PPT\EN+ 23.10.2009 PPT\source\blue plashka (2)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3014" r="30217"/>
          <a:stretch/>
        </p:blipFill>
        <p:spPr bwMode="auto">
          <a:xfrm flipH="1" flipV="1">
            <a:off x="-1" y="4992298"/>
            <a:ext cx="12190407" cy="217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Documents and Settings\Administrator\Desktop\EN+ PPT\EN+ 23.10.2009 PPT\source\blue plashka (2).png"/>
          <p:cNvPicPr>
            <a:picLocks noChangeAspect="1" noChangeArrowheads="1"/>
          </p:cNvPicPr>
          <p:nvPr/>
        </p:nvPicPr>
        <p:blipFill>
          <a:blip r:embed="rId2" cstate="print"/>
          <a:srcRect l="1315" r="1518"/>
          <a:stretch>
            <a:fillRect/>
          </a:stretch>
        </p:blipFill>
        <p:spPr bwMode="auto">
          <a:xfrm>
            <a:off x="0" y="-152400"/>
            <a:ext cx="1219041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67850" y="244342"/>
            <a:ext cx="7175949" cy="36004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z="2400">
                <a:solidFill>
                  <a:schemeClr val="bg1"/>
                </a:solidFill>
              </a:rPr>
              <a:t>Рынки поставок медного промпродукта</a:t>
            </a:r>
            <a:endParaRPr lang="en-US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917" y="5552945"/>
            <a:ext cx="66157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baseline="0" smtClean="0">
                <a:solidFill>
                  <a:schemeClr val="bg1"/>
                </a:solidFill>
              </a:rPr>
              <a:t>Наша </a:t>
            </a:r>
            <a:r>
              <a:rPr lang="ru-RU" sz="2000" b="1" baseline="0">
                <a:solidFill>
                  <a:schemeClr val="bg1"/>
                </a:solidFill>
              </a:rPr>
              <a:t>компания </a:t>
            </a:r>
            <a:r>
              <a:rPr lang="ru-RU" sz="2000" b="1" baseline="0" smtClean="0">
                <a:solidFill>
                  <a:schemeClr val="bg1"/>
                </a:solidFill>
              </a:rPr>
              <a:t>ставит перед собой цели выхода на </a:t>
            </a:r>
            <a:r>
              <a:rPr lang="ru-RU" sz="2000" b="1" baseline="0">
                <a:solidFill>
                  <a:schemeClr val="bg1"/>
                </a:solidFill>
              </a:rPr>
              <a:t>международный </a:t>
            </a:r>
            <a:r>
              <a:rPr lang="ru-RU" sz="2000" b="1" baseline="0" smtClean="0">
                <a:solidFill>
                  <a:schemeClr val="bg1"/>
                </a:solidFill>
              </a:rPr>
              <a:t>рынок меди </a:t>
            </a:r>
            <a:r>
              <a:rPr lang="ru-RU" sz="2000" b="1" baseline="0">
                <a:solidFill>
                  <a:schemeClr val="bg1"/>
                </a:solidFill>
              </a:rPr>
              <a:t>в качестве стабильного регионального </a:t>
            </a:r>
            <a:r>
              <a:rPr lang="ru-RU" sz="2000" b="1" baseline="0" smtClean="0">
                <a:solidFill>
                  <a:schemeClr val="bg1"/>
                </a:solidFill>
              </a:rPr>
              <a:t>экспортера</a:t>
            </a:r>
            <a:endParaRPr lang="ru-RU" sz="2000" b="1" baseline="0">
              <a:solidFill>
                <a:schemeClr val="bg1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6418448"/>
              </p:ext>
            </p:extLst>
          </p:nvPr>
        </p:nvGraphicFramePr>
        <p:xfrm>
          <a:off x="6022636" y="871220"/>
          <a:ext cx="2169343" cy="1446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703354" y="1229815"/>
            <a:ext cx="870752" cy="50270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4000" b="1" smtClean="0">
                <a:solidFill>
                  <a:schemeClr val="accent1"/>
                </a:solidFill>
              </a:rPr>
              <a:t>60%</a:t>
            </a:r>
            <a:endParaRPr lang="ru-RU" sz="4000" b="1">
              <a:solidFill>
                <a:schemeClr val="accent1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7764913" y="1199288"/>
            <a:ext cx="436229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ru-RU" sz="2600" b="1" smtClean="0">
                <a:solidFill>
                  <a:schemeClr val="accent1"/>
                </a:solidFill>
              </a:rPr>
              <a:t>Доля </a:t>
            </a:r>
            <a:r>
              <a:rPr lang="ru-RU" sz="2600" b="1">
                <a:solidFill>
                  <a:schemeClr val="accent1"/>
                </a:solidFill>
              </a:rPr>
              <a:t>мирового потребления </a:t>
            </a:r>
            <a:r>
              <a:rPr lang="ru-RU" sz="2600" b="1" smtClean="0">
                <a:solidFill>
                  <a:schemeClr val="accent1"/>
                </a:solidFill>
              </a:rPr>
              <a:t>меди</a:t>
            </a:r>
            <a:br>
              <a:rPr lang="ru-RU" sz="2600" b="1" smtClean="0">
                <a:solidFill>
                  <a:schemeClr val="accent1"/>
                </a:solidFill>
              </a:rPr>
            </a:br>
            <a:r>
              <a:rPr lang="ru-RU" sz="2400" smtClean="0"/>
              <a:t>3 данных стран в </a:t>
            </a:r>
            <a:r>
              <a:rPr lang="ru-RU" sz="2400"/>
              <a:t>2020 </a:t>
            </a:r>
            <a:r>
              <a:rPr lang="ru-RU" sz="2400" smtClean="0"/>
              <a:t>году</a:t>
            </a:r>
            <a:endParaRPr lang="ru-RU" sz="240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949707237"/>
              </p:ext>
            </p:extLst>
          </p:nvPr>
        </p:nvGraphicFramePr>
        <p:xfrm>
          <a:off x="6904233" y="2288704"/>
          <a:ext cx="5094783" cy="120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2" name="Freeform 4"/>
          <p:cNvSpPr>
            <a:spLocks/>
          </p:cNvSpPr>
          <p:nvPr/>
        </p:nvSpPr>
        <p:spPr bwMode="auto">
          <a:xfrm>
            <a:off x="6451380" y="2345269"/>
            <a:ext cx="1287690" cy="944062"/>
          </a:xfrm>
          <a:custGeom>
            <a:avLst/>
            <a:gdLst/>
            <a:ahLst/>
            <a:cxnLst>
              <a:cxn ang="0">
                <a:pos x="290" y="87"/>
              </a:cxn>
              <a:cxn ang="0">
                <a:pos x="281" y="91"/>
              </a:cxn>
              <a:cxn ang="0">
                <a:pos x="272" y="96"/>
              </a:cxn>
              <a:cxn ang="0">
                <a:pos x="262" y="103"/>
              </a:cxn>
              <a:cxn ang="0">
                <a:pos x="252" y="110"/>
              </a:cxn>
              <a:cxn ang="0">
                <a:pos x="251" y="103"/>
              </a:cxn>
              <a:cxn ang="0">
                <a:pos x="247" y="97"/>
              </a:cxn>
              <a:cxn ang="0">
                <a:pos x="231" y="108"/>
              </a:cxn>
              <a:cxn ang="0">
                <a:pos x="240" y="122"/>
              </a:cxn>
              <a:cxn ang="0">
                <a:pos x="252" y="120"/>
              </a:cxn>
              <a:cxn ang="0">
                <a:pos x="253" y="124"/>
              </a:cxn>
              <a:cxn ang="0">
                <a:pos x="244" y="131"/>
              </a:cxn>
              <a:cxn ang="0">
                <a:pos x="249" y="154"/>
              </a:cxn>
              <a:cxn ang="0">
                <a:pos x="244" y="158"/>
              </a:cxn>
              <a:cxn ang="0">
                <a:pos x="252" y="165"/>
              </a:cxn>
              <a:cxn ang="0">
                <a:pos x="254" y="172"/>
              </a:cxn>
              <a:cxn ang="0">
                <a:pos x="250" y="183"/>
              </a:cxn>
              <a:cxn ang="0">
                <a:pos x="242" y="193"/>
              </a:cxn>
              <a:cxn ang="0">
                <a:pos x="240" y="201"/>
              </a:cxn>
              <a:cxn ang="0">
                <a:pos x="235" y="207"/>
              </a:cxn>
              <a:cxn ang="0">
                <a:pos x="227" y="214"/>
              </a:cxn>
              <a:cxn ang="0">
                <a:pos x="220" y="220"/>
              </a:cxn>
              <a:cxn ang="0">
                <a:pos x="214" y="222"/>
              </a:cxn>
              <a:cxn ang="0">
                <a:pos x="208" y="223"/>
              </a:cxn>
              <a:cxn ang="0">
                <a:pos x="199" y="227"/>
              </a:cxn>
              <a:cxn ang="0">
                <a:pos x="191" y="234"/>
              </a:cxn>
              <a:cxn ang="0">
                <a:pos x="189" y="227"/>
              </a:cxn>
              <a:cxn ang="0">
                <a:pos x="182" y="227"/>
              </a:cxn>
              <a:cxn ang="0">
                <a:pos x="174" y="220"/>
              </a:cxn>
              <a:cxn ang="0">
                <a:pos x="161" y="219"/>
              </a:cxn>
              <a:cxn ang="0">
                <a:pos x="153" y="219"/>
              </a:cxn>
              <a:cxn ang="0">
                <a:pos x="145" y="227"/>
              </a:cxn>
              <a:cxn ang="0">
                <a:pos x="135" y="222"/>
              </a:cxn>
              <a:cxn ang="0">
                <a:pos x="128" y="211"/>
              </a:cxn>
              <a:cxn ang="0">
                <a:pos x="132" y="199"/>
              </a:cxn>
              <a:cxn ang="0">
                <a:pos x="125" y="183"/>
              </a:cxn>
              <a:cxn ang="0">
                <a:pos x="116" y="176"/>
              </a:cxn>
              <a:cxn ang="0">
                <a:pos x="95" y="186"/>
              </a:cxn>
              <a:cxn ang="0">
                <a:pos x="83" y="186"/>
              </a:cxn>
              <a:cxn ang="0">
                <a:pos x="69" y="184"/>
              </a:cxn>
              <a:cxn ang="0">
                <a:pos x="61" y="180"/>
              </a:cxn>
              <a:cxn ang="0">
                <a:pos x="44" y="168"/>
              </a:cxn>
              <a:cxn ang="0">
                <a:pos x="27" y="155"/>
              </a:cxn>
              <a:cxn ang="0">
                <a:pos x="31" y="143"/>
              </a:cxn>
              <a:cxn ang="0">
                <a:pos x="30" y="130"/>
              </a:cxn>
              <a:cxn ang="0">
                <a:pos x="14" y="126"/>
              </a:cxn>
              <a:cxn ang="0">
                <a:pos x="8" y="115"/>
              </a:cxn>
              <a:cxn ang="0">
                <a:pos x="5" y="101"/>
              </a:cxn>
              <a:cxn ang="0">
                <a:pos x="26" y="92"/>
              </a:cxn>
              <a:cxn ang="0">
                <a:pos x="37" y="68"/>
              </a:cxn>
              <a:cxn ang="0">
                <a:pos x="50" y="50"/>
              </a:cxn>
              <a:cxn ang="0">
                <a:pos x="73" y="35"/>
              </a:cxn>
              <a:cxn ang="0">
                <a:pos x="92" y="54"/>
              </a:cxn>
              <a:cxn ang="0">
                <a:pos x="117" y="75"/>
              </a:cxn>
              <a:cxn ang="0">
                <a:pos x="161" y="88"/>
              </a:cxn>
              <a:cxn ang="0">
                <a:pos x="186" y="84"/>
              </a:cxn>
              <a:cxn ang="0">
                <a:pos x="201" y="65"/>
              </a:cxn>
              <a:cxn ang="0">
                <a:pos x="232" y="53"/>
              </a:cxn>
              <a:cxn ang="0">
                <a:pos x="229" y="45"/>
              </a:cxn>
              <a:cxn ang="0">
                <a:pos x="245" y="15"/>
              </a:cxn>
              <a:cxn ang="0">
                <a:pos x="290" y="32"/>
              </a:cxn>
              <a:cxn ang="0">
                <a:pos x="316" y="41"/>
              </a:cxn>
              <a:cxn ang="0">
                <a:pos x="301" y="79"/>
              </a:cxn>
            </a:cxnLst>
            <a:rect l="0" t="0" r="r" b="b"/>
            <a:pathLst>
              <a:path w="322" h="236">
                <a:moveTo>
                  <a:pt x="298" y="84"/>
                </a:moveTo>
                <a:cubicBezTo>
                  <a:pt x="298" y="82"/>
                  <a:pt x="298" y="84"/>
                  <a:pt x="297" y="83"/>
                </a:cubicBezTo>
                <a:cubicBezTo>
                  <a:pt x="296" y="82"/>
                  <a:pt x="297" y="81"/>
                  <a:pt x="295" y="80"/>
                </a:cubicBezTo>
                <a:cubicBezTo>
                  <a:pt x="293" y="80"/>
                  <a:pt x="295" y="85"/>
                  <a:pt x="293" y="84"/>
                </a:cubicBezTo>
                <a:cubicBezTo>
                  <a:pt x="291" y="84"/>
                  <a:pt x="292" y="86"/>
                  <a:pt x="290" y="87"/>
                </a:cubicBezTo>
                <a:cubicBezTo>
                  <a:pt x="289" y="88"/>
                  <a:pt x="290" y="87"/>
                  <a:pt x="288" y="87"/>
                </a:cubicBezTo>
                <a:cubicBezTo>
                  <a:pt x="287" y="88"/>
                  <a:pt x="285" y="86"/>
                  <a:pt x="285" y="88"/>
                </a:cubicBezTo>
                <a:cubicBezTo>
                  <a:pt x="285" y="90"/>
                  <a:pt x="287" y="90"/>
                  <a:pt x="286" y="91"/>
                </a:cubicBezTo>
                <a:cubicBezTo>
                  <a:pt x="285" y="92"/>
                  <a:pt x="285" y="91"/>
                  <a:pt x="284" y="91"/>
                </a:cubicBezTo>
                <a:cubicBezTo>
                  <a:pt x="283" y="92"/>
                  <a:pt x="282" y="91"/>
                  <a:pt x="281" y="91"/>
                </a:cubicBezTo>
                <a:cubicBezTo>
                  <a:pt x="280" y="91"/>
                  <a:pt x="280" y="88"/>
                  <a:pt x="279" y="89"/>
                </a:cubicBezTo>
                <a:cubicBezTo>
                  <a:pt x="278" y="90"/>
                  <a:pt x="279" y="89"/>
                  <a:pt x="278" y="90"/>
                </a:cubicBezTo>
                <a:cubicBezTo>
                  <a:pt x="277" y="91"/>
                  <a:pt x="278" y="91"/>
                  <a:pt x="277" y="92"/>
                </a:cubicBezTo>
                <a:cubicBezTo>
                  <a:pt x="276" y="93"/>
                  <a:pt x="275" y="95"/>
                  <a:pt x="274" y="95"/>
                </a:cubicBezTo>
                <a:cubicBezTo>
                  <a:pt x="272" y="95"/>
                  <a:pt x="273" y="96"/>
                  <a:pt x="272" y="96"/>
                </a:cubicBezTo>
                <a:cubicBezTo>
                  <a:pt x="271" y="96"/>
                  <a:pt x="272" y="97"/>
                  <a:pt x="271" y="97"/>
                </a:cubicBezTo>
                <a:cubicBezTo>
                  <a:pt x="269" y="98"/>
                  <a:pt x="270" y="98"/>
                  <a:pt x="269" y="98"/>
                </a:cubicBezTo>
                <a:cubicBezTo>
                  <a:pt x="268" y="98"/>
                  <a:pt x="267" y="100"/>
                  <a:pt x="266" y="101"/>
                </a:cubicBezTo>
                <a:cubicBezTo>
                  <a:pt x="266" y="102"/>
                  <a:pt x="266" y="102"/>
                  <a:pt x="266" y="102"/>
                </a:cubicBezTo>
                <a:cubicBezTo>
                  <a:pt x="264" y="104"/>
                  <a:pt x="263" y="102"/>
                  <a:pt x="262" y="103"/>
                </a:cubicBezTo>
                <a:cubicBezTo>
                  <a:pt x="261" y="104"/>
                  <a:pt x="261" y="102"/>
                  <a:pt x="260" y="104"/>
                </a:cubicBezTo>
                <a:cubicBezTo>
                  <a:pt x="260" y="105"/>
                  <a:pt x="258" y="104"/>
                  <a:pt x="257" y="105"/>
                </a:cubicBezTo>
                <a:cubicBezTo>
                  <a:pt x="256" y="106"/>
                  <a:pt x="255" y="106"/>
                  <a:pt x="254" y="108"/>
                </a:cubicBezTo>
                <a:cubicBezTo>
                  <a:pt x="254" y="110"/>
                  <a:pt x="252" y="109"/>
                  <a:pt x="252" y="109"/>
                </a:cubicBezTo>
                <a:cubicBezTo>
                  <a:pt x="252" y="109"/>
                  <a:pt x="253" y="110"/>
                  <a:pt x="252" y="110"/>
                </a:cubicBezTo>
                <a:cubicBezTo>
                  <a:pt x="250" y="110"/>
                  <a:pt x="249" y="112"/>
                  <a:pt x="249" y="110"/>
                </a:cubicBezTo>
                <a:cubicBezTo>
                  <a:pt x="249" y="108"/>
                  <a:pt x="249" y="110"/>
                  <a:pt x="250" y="109"/>
                </a:cubicBezTo>
                <a:cubicBezTo>
                  <a:pt x="251" y="107"/>
                  <a:pt x="251" y="109"/>
                  <a:pt x="252" y="108"/>
                </a:cubicBezTo>
                <a:cubicBezTo>
                  <a:pt x="252" y="106"/>
                  <a:pt x="250" y="105"/>
                  <a:pt x="250" y="105"/>
                </a:cubicBezTo>
                <a:cubicBezTo>
                  <a:pt x="249" y="105"/>
                  <a:pt x="251" y="104"/>
                  <a:pt x="251" y="103"/>
                </a:cubicBezTo>
                <a:cubicBezTo>
                  <a:pt x="250" y="103"/>
                  <a:pt x="252" y="103"/>
                  <a:pt x="254" y="100"/>
                </a:cubicBezTo>
                <a:cubicBezTo>
                  <a:pt x="255" y="98"/>
                  <a:pt x="255" y="98"/>
                  <a:pt x="254" y="97"/>
                </a:cubicBezTo>
                <a:cubicBezTo>
                  <a:pt x="252" y="95"/>
                  <a:pt x="253" y="95"/>
                  <a:pt x="252" y="95"/>
                </a:cubicBezTo>
                <a:cubicBezTo>
                  <a:pt x="251" y="96"/>
                  <a:pt x="250" y="94"/>
                  <a:pt x="249" y="95"/>
                </a:cubicBezTo>
                <a:cubicBezTo>
                  <a:pt x="247" y="96"/>
                  <a:pt x="249" y="96"/>
                  <a:pt x="247" y="97"/>
                </a:cubicBezTo>
                <a:cubicBezTo>
                  <a:pt x="246" y="99"/>
                  <a:pt x="247" y="100"/>
                  <a:pt x="245" y="100"/>
                </a:cubicBezTo>
                <a:cubicBezTo>
                  <a:pt x="244" y="101"/>
                  <a:pt x="239" y="103"/>
                  <a:pt x="239" y="105"/>
                </a:cubicBezTo>
                <a:cubicBezTo>
                  <a:pt x="239" y="107"/>
                  <a:pt x="238" y="108"/>
                  <a:pt x="236" y="108"/>
                </a:cubicBezTo>
                <a:cubicBezTo>
                  <a:pt x="235" y="107"/>
                  <a:pt x="235" y="110"/>
                  <a:pt x="234" y="108"/>
                </a:cubicBezTo>
                <a:cubicBezTo>
                  <a:pt x="233" y="107"/>
                  <a:pt x="231" y="107"/>
                  <a:pt x="231" y="108"/>
                </a:cubicBezTo>
                <a:cubicBezTo>
                  <a:pt x="231" y="109"/>
                  <a:pt x="230" y="110"/>
                  <a:pt x="231" y="112"/>
                </a:cubicBezTo>
                <a:cubicBezTo>
                  <a:pt x="231" y="114"/>
                  <a:pt x="232" y="114"/>
                  <a:pt x="233" y="114"/>
                </a:cubicBezTo>
                <a:cubicBezTo>
                  <a:pt x="233" y="115"/>
                  <a:pt x="235" y="115"/>
                  <a:pt x="236" y="115"/>
                </a:cubicBezTo>
                <a:cubicBezTo>
                  <a:pt x="237" y="114"/>
                  <a:pt x="239" y="117"/>
                  <a:pt x="238" y="118"/>
                </a:cubicBezTo>
                <a:cubicBezTo>
                  <a:pt x="237" y="119"/>
                  <a:pt x="238" y="122"/>
                  <a:pt x="240" y="122"/>
                </a:cubicBezTo>
                <a:cubicBezTo>
                  <a:pt x="243" y="122"/>
                  <a:pt x="243" y="122"/>
                  <a:pt x="243" y="121"/>
                </a:cubicBezTo>
                <a:cubicBezTo>
                  <a:pt x="242" y="120"/>
                  <a:pt x="244" y="120"/>
                  <a:pt x="245" y="119"/>
                </a:cubicBezTo>
                <a:cubicBezTo>
                  <a:pt x="245" y="117"/>
                  <a:pt x="248" y="117"/>
                  <a:pt x="249" y="118"/>
                </a:cubicBezTo>
                <a:cubicBezTo>
                  <a:pt x="249" y="118"/>
                  <a:pt x="249" y="119"/>
                  <a:pt x="250" y="119"/>
                </a:cubicBezTo>
                <a:cubicBezTo>
                  <a:pt x="251" y="118"/>
                  <a:pt x="250" y="119"/>
                  <a:pt x="252" y="120"/>
                </a:cubicBezTo>
                <a:cubicBezTo>
                  <a:pt x="255" y="120"/>
                  <a:pt x="253" y="118"/>
                  <a:pt x="255" y="119"/>
                </a:cubicBezTo>
                <a:cubicBezTo>
                  <a:pt x="255" y="120"/>
                  <a:pt x="258" y="120"/>
                  <a:pt x="257" y="121"/>
                </a:cubicBezTo>
                <a:cubicBezTo>
                  <a:pt x="255" y="123"/>
                  <a:pt x="258" y="123"/>
                  <a:pt x="256" y="124"/>
                </a:cubicBezTo>
                <a:cubicBezTo>
                  <a:pt x="254" y="125"/>
                  <a:pt x="255" y="123"/>
                  <a:pt x="254" y="123"/>
                </a:cubicBezTo>
                <a:cubicBezTo>
                  <a:pt x="253" y="124"/>
                  <a:pt x="254" y="122"/>
                  <a:pt x="253" y="124"/>
                </a:cubicBezTo>
                <a:cubicBezTo>
                  <a:pt x="251" y="125"/>
                  <a:pt x="251" y="124"/>
                  <a:pt x="250" y="125"/>
                </a:cubicBezTo>
                <a:cubicBezTo>
                  <a:pt x="248" y="126"/>
                  <a:pt x="248" y="127"/>
                  <a:pt x="248" y="127"/>
                </a:cubicBezTo>
                <a:cubicBezTo>
                  <a:pt x="247" y="127"/>
                  <a:pt x="247" y="129"/>
                  <a:pt x="246" y="129"/>
                </a:cubicBezTo>
                <a:cubicBezTo>
                  <a:pt x="244" y="130"/>
                  <a:pt x="245" y="128"/>
                  <a:pt x="244" y="128"/>
                </a:cubicBezTo>
                <a:cubicBezTo>
                  <a:pt x="243" y="129"/>
                  <a:pt x="245" y="130"/>
                  <a:pt x="244" y="131"/>
                </a:cubicBezTo>
                <a:cubicBezTo>
                  <a:pt x="243" y="131"/>
                  <a:pt x="244" y="132"/>
                  <a:pt x="242" y="132"/>
                </a:cubicBezTo>
                <a:cubicBezTo>
                  <a:pt x="241" y="133"/>
                  <a:pt x="237" y="139"/>
                  <a:pt x="239" y="138"/>
                </a:cubicBezTo>
                <a:cubicBezTo>
                  <a:pt x="242" y="138"/>
                  <a:pt x="240" y="140"/>
                  <a:pt x="243" y="141"/>
                </a:cubicBezTo>
                <a:cubicBezTo>
                  <a:pt x="246" y="142"/>
                  <a:pt x="245" y="146"/>
                  <a:pt x="247" y="149"/>
                </a:cubicBezTo>
                <a:cubicBezTo>
                  <a:pt x="249" y="152"/>
                  <a:pt x="247" y="152"/>
                  <a:pt x="249" y="154"/>
                </a:cubicBezTo>
                <a:cubicBezTo>
                  <a:pt x="251" y="155"/>
                  <a:pt x="250" y="155"/>
                  <a:pt x="251" y="157"/>
                </a:cubicBezTo>
                <a:cubicBezTo>
                  <a:pt x="253" y="158"/>
                  <a:pt x="254" y="160"/>
                  <a:pt x="252" y="159"/>
                </a:cubicBezTo>
                <a:cubicBezTo>
                  <a:pt x="249" y="158"/>
                  <a:pt x="249" y="159"/>
                  <a:pt x="248" y="158"/>
                </a:cubicBezTo>
                <a:cubicBezTo>
                  <a:pt x="247" y="158"/>
                  <a:pt x="248" y="157"/>
                  <a:pt x="247" y="157"/>
                </a:cubicBezTo>
                <a:cubicBezTo>
                  <a:pt x="246" y="156"/>
                  <a:pt x="245" y="158"/>
                  <a:pt x="244" y="158"/>
                </a:cubicBezTo>
                <a:cubicBezTo>
                  <a:pt x="243" y="157"/>
                  <a:pt x="242" y="154"/>
                  <a:pt x="242" y="155"/>
                </a:cubicBezTo>
                <a:cubicBezTo>
                  <a:pt x="241" y="156"/>
                  <a:pt x="244" y="159"/>
                  <a:pt x="246" y="157"/>
                </a:cubicBezTo>
                <a:cubicBezTo>
                  <a:pt x="246" y="157"/>
                  <a:pt x="248" y="158"/>
                  <a:pt x="247" y="158"/>
                </a:cubicBezTo>
                <a:cubicBezTo>
                  <a:pt x="247" y="159"/>
                  <a:pt x="248" y="159"/>
                  <a:pt x="250" y="161"/>
                </a:cubicBezTo>
                <a:cubicBezTo>
                  <a:pt x="252" y="163"/>
                  <a:pt x="254" y="165"/>
                  <a:pt x="252" y="165"/>
                </a:cubicBezTo>
                <a:cubicBezTo>
                  <a:pt x="251" y="165"/>
                  <a:pt x="248" y="167"/>
                  <a:pt x="248" y="168"/>
                </a:cubicBezTo>
                <a:cubicBezTo>
                  <a:pt x="248" y="169"/>
                  <a:pt x="246" y="167"/>
                  <a:pt x="245" y="169"/>
                </a:cubicBezTo>
                <a:cubicBezTo>
                  <a:pt x="245" y="170"/>
                  <a:pt x="246" y="168"/>
                  <a:pt x="246" y="169"/>
                </a:cubicBezTo>
                <a:cubicBezTo>
                  <a:pt x="247" y="172"/>
                  <a:pt x="249" y="167"/>
                  <a:pt x="251" y="170"/>
                </a:cubicBezTo>
                <a:cubicBezTo>
                  <a:pt x="253" y="172"/>
                  <a:pt x="255" y="171"/>
                  <a:pt x="254" y="172"/>
                </a:cubicBezTo>
                <a:cubicBezTo>
                  <a:pt x="251" y="174"/>
                  <a:pt x="253" y="172"/>
                  <a:pt x="253" y="175"/>
                </a:cubicBezTo>
                <a:cubicBezTo>
                  <a:pt x="254" y="178"/>
                  <a:pt x="250" y="176"/>
                  <a:pt x="252" y="177"/>
                </a:cubicBezTo>
                <a:cubicBezTo>
                  <a:pt x="253" y="178"/>
                  <a:pt x="251" y="178"/>
                  <a:pt x="252" y="179"/>
                </a:cubicBezTo>
                <a:cubicBezTo>
                  <a:pt x="252" y="180"/>
                  <a:pt x="250" y="179"/>
                  <a:pt x="251" y="181"/>
                </a:cubicBezTo>
                <a:cubicBezTo>
                  <a:pt x="252" y="183"/>
                  <a:pt x="251" y="182"/>
                  <a:pt x="250" y="183"/>
                </a:cubicBezTo>
                <a:cubicBezTo>
                  <a:pt x="250" y="184"/>
                  <a:pt x="250" y="180"/>
                  <a:pt x="249" y="183"/>
                </a:cubicBezTo>
                <a:cubicBezTo>
                  <a:pt x="248" y="186"/>
                  <a:pt x="246" y="186"/>
                  <a:pt x="246" y="187"/>
                </a:cubicBezTo>
                <a:cubicBezTo>
                  <a:pt x="247" y="188"/>
                  <a:pt x="245" y="191"/>
                  <a:pt x="244" y="192"/>
                </a:cubicBezTo>
                <a:cubicBezTo>
                  <a:pt x="243" y="192"/>
                  <a:pt x="245" y="193"/>
                  <a:pt x="243" y="194"/>
                </a:cubicBezTo>
                <a:cubicBezTo>
                  <a:pt x="242" y="194"/>
                  <a:pt x="243" y="192"/>
                  <a:pt x="242" y="193"/>
                </a:cubicBezTo>
                <a:cubicBezTo>
                  <a:pt x="240" y="193"/>
                  <a:pt x="242" y="193"/>
                  <a:pt x="242" y="194"/>
                </a:cubicBezTo>
                <a:cubicBezTo>
                  <a:pt x="243" y="196"/>
                  <a:pt x="244" y="195"/>
                  <a:pt x="242" y="195"/>
                </a:cubicBezTo>
                <a:cubicBezTo>
                  <a:pt x="241" y="196"/>
                  <a:pt x="240" y="198"/>
                  <a:pt x="241" y="197"/>
                </a:cubicBezTo>
                <a:cubicBezTo>
                  <a:pt x="243" y="197"/>
                  <a:pt x="240" y="199"/>
                  <a:pt x="241" y="201"/>
                </a:cubicBezTo>
                <a:cubicBezTo>
                  <a:pt x="242" y="202"/>
                  <a:pt x="241" y="203"/>
                  <a:pt x="240" y="201"/>
                </a:cubicBezTo>
                <a:cubicBezTo>
                  <a:pt x="239" y="200"/>
                  <a:pt x="238" y="201"/>
                  <a:pt x="239" y="202"/>
                </a:cubicBezTo>
                <a:cubicBezTo>
                  <a:pt x="239" y="202"/>
                  <a:pt x="241" y="202"/>
                  <a:pt x="239" y="203"/>
                </a:cubicBezTo>
                <a:cubicBezTo>
                  <a:pt x="238" y="204"/>
                  <a:pt x="238" y="202"/>
                  <a:pt x="237" y="203"/>
                </a:cubicBezTo>
                <a:cubicBezTo>
                  <a:pt x="237" y="204"/>
                  <a:pt x="239" y="204"/>
                  <a:pt x="238" y="205"/>
                </a:cubicBezTo>
                <a:cubicBezTo>
                  <a:pt x="236" y="206"/>
                  <a:pt x="236" y="208"/>
                  <a:pt x="235" y="207"/>
                </a:cubicBezTo>
                <a:cubicBezTo>
                  <a:pt x="234" y="206"/>
                  <a:pt x="234" y="208"/>
                  <a:pt x="234" y="207"/>
                </a:cubicBezTo>
                <a:cubicBezTo>
                  <a:pt x="233" y="206"/>
                  <a:pt x="233" y="208"/>
                  <a:pt x="233" y="208"/>
                </a:cubicBezTo>
                <a:cubicBezTo>
                  <a:pt x="234" y="209"/>
                  <a:pt x="232" y="211"/>
                  <a:pt x="231" y="212"/>
                </a:cubicBezTo>
                <a:cubicBezTo>
                  <a:pt x="230" y="213"/>
                  <a:pt x="231" y="211"/>
                  <a:pt x="229" y="212"/>
                </a:cubicBezTo>
                <a:cubicBezTo>
                  <a:pt x="228" y="214"/>
                  <a:pt x="228" y="212"/>
                  <a:pt x="227" y="214"/>
                </a:cubicBezTo>
                <a:cubicBezTo>
                  <a:pt x="226" y="215"/>
                  <a:pt x="225" y="215"/>
                  <a:pt x="226" y="215"/>
                </a:cubicBezTo>
                <a:cubicBezTo>
                  <a:pt x="227" y="216"/>
                  <a:pt x="225" y="216"/>
                  <a:pt x="225" y="217"/>
                </a:cubicBezTo>
                <a:cubicBezTo>
                  <a:pt x="225" y="218"/>
                  <a:pt x="224" y="218"/>
                  <a:pt x="222" y="219"/>
                </a:cubicBezTo>
                <a:cubicBezTo>
                  <a:pt x="221" y="220"/>
                  <a:pt x="221" y="218"/>
                  <a:pt x="220" y="218"/>
                </a:cubicBezTo>
                <a:cubicBezTo>
                  <a:pt x="220" y="218"/>
                  <a:pt x="221" y="220"/>
                  <a:pt x="220" y="220"/>
                </a:cubicBezTo>
                <a:cubicBezTo>
                  <a:pt x="219" y="219"/>
                  <a:pt x="218" y="218"/>
                  <a:pt x="217" y="220"/>
                </a:cubicBezTo>
                <a:cubicBezTo>
                  <a:pt x="216" y="221"/>
                  <a:pt x="216" y="218"/>
                  <a:pt x="215" y="219"/>
                </a:cubicBezTo>
                <a:cubicBezTo>
                  <a:pt x="214" y="219"/>
                  <a:pt x="216" y="220"/>
                  <a:pt x="215" y="221"/>
                </a:cubicBezTo>
                <a:cubicBezTo>
                  <a:pt x="214" y="221"/>
                  <a:pt x="214" y="219"/>
                  <a:pt x="214" y="220"/>
                </a:cubicBezTo>
                <a:cubicBezTo>
                  <a:pt x="213" y="221"/>
                  <a:pt x="214" y="221"/>
                  <a:pt x="214" y="222"/>
                </a:cubicBezTo>
                <a:cubicBezTo>
                  <a:pt x="213" y="222"/>
                  <a:pt x="213" y="222"/>
                  <a:pt x="212" y="222"/>
                </a:cubicBezTo>
                <a:cubicBezTo>
                  <a:pt x="211" y="221"/>
                  <a:pt x="212" y="221"/>
                  <a:pt x="211" y="220"/>
                </a:cubicBezTo>
                <a:cubicBezTo>
                  <a:pt x="210" y="219"/>
                  <a:pt x="210" y="217"/>
                  <a:pt x="209" y="218"/>
                </a:cubicBezTo>
                <a:cubicBezTo>
                  <a:pt x="209" y="218"/>
                  <a:pt x="210" y="221"/>
                  <a:pt x="210" y="222"/>
                </a:cubicBezTo>
                <a:cubicBezTo>
                  <a:pt x="209" y="224"/>
                  <a:pt x="209" y="222"/>
                  <a:pt x="208" y="223"/>
                </a:cubicBezTo>
                <a:cubicBezTo>
                  <a:pt x="208" y="224"/>
                  <a:pt x="207" y="222"/>
                  <a:pt x="207" y="224"/>
                </a:cubicBezTo>
                <a:cubicBezTo>
                  <a:pt x="207" y="226"/>
                  <a:pt x="206" y="223"/>
                  <a:pt x="205" y="225"/>
                </a:cubicBezTo>
                <a:cubicBezTo>
                  <a:pt x="204" y="226"/>
                  <a:pt x="204" y="224"/>
                  <a:pt x="203" y="225"/>
                </a:cubicBezTo>
                <a:cubicBezTo>
                  <a:pt x="202" y="227"/>
                  <a:pt x="203" y="226"/>
                  <a:pt x="202" y="225"/>
                </a:cubicBezTo>
                <a:cubicBezTo>
                  <a:pt x="200" y="225"/>
                  <a:pt x="202" y="226"/>
                  <a:pt x="199" y="227"/>
                </a:cubicBezTo>
                <a:cubicBezTo>
                  <a:pt x="196" y="228"/>
                  <a:pt x="197" y="227"/>
                  <a:pt x="195" y="228"/>
                </a:cubicBezTo>
                <a:cubicBezTo>
                  <a:pt x="193" y="229"/>
                  <a:pt x="192" y="230"/>
                  <a:pt x="192" y="231"/>
                </a:cubicBezTo>
                <a:cubicBezTo>
                  <a:pt x="192" y="232"/>
                  <a:pt x="193" y="230"/>
                  <a:pt x="193" y="232"/>
                </a:cubicBezTo>
                <a:cubicBezTo>
                  <a:pt x="193" y="234"/>
                  <a:pt x="195" y="234"/>
                  <a:pt x="192" y="235"/>
                </a:cubicBezTo>
                <a:cubicBezTo>
                  <a:pt x="190" y="236"/>
                  <a:pt x="191" y="235"/>
                  <a:pt x="191" y="234"/>
                </a:cubicBezTo>
                <a:cubicBezTo>
                  <a:pt x="190" y="233"/>
                  <a:pt x="189" y="233"/>
                  <a:pt x="190" y="232"/>
                </a:cubicBezTo>
                <a:cubicBezTo>
                  <a:pt x="190" y="231"/>
                  <a:pt x="189" y="232"/>
                  <a:pt x="189" y="230"/>
                </a:cubicBezTo>
                <a:cubicBezTo>
                  <a:pt x="190" y="228"/>
                  <a:pt x="191" y="228"/>
                  <a:pt x="190" y="227"/>
                </a:cubicBezTo>
                <a:cubicBezTo>
                  <a:pt x="190" y="227"/>
                  <a:pt x="190" y="228"/>
                  <a:pt x="189" y="227"/>
                </a:cubicBezTo>
                <a:cubicBezTo>
                  <a:pt x="188" y="225"/>
                  <a:pt x="188" y="226"/>
                  <a:pt x="189" y="227"/>
                </a:cubicBezTo>
                <a:cubicBezTo>
                  <a:pt x="189" y="228"/>
                  <a:pt x="188" y="227"/>
                  <a:pt x="187" y="228"/>
                </a:cubicBezTo>
                <a:cubicBezTo>
                  <a:pt x="185" y="228"/>
                  <a:pt x="188" y="226"/>
                  <a:pt x="186" y="226"/>
                </a:cubicBezTo>
                <a:cubicBezTo>
                  <a:pt x="184" y="226"/>
                  <a:pt x="184" y="224"/>
                  <a:pt x="183" y="225"/>
                </a:cubicBezTo>
                <a:cubicBezTo>
                  <a:pt x="183" y="226"/>
                  <a:pt x="184" y="226"/>
                  <a:pt x="183" y="227"/>
                </a:cubicBezTo>
                <a:cubicBezTo>
                  <a:pt x="183" y="227"/>
                  <a:pt x="182" y="225"/>
                  <a:pt x="182" y="227"/>
                </a:cubicBezTo>
                <a:cubicBezTo>
                  <a:pt x="182" y="228"/>
                  <a:pt x="181" y="227"/>
                  <a:pt x="181" y="227"/>
                </a:cubicBezTo>
                <a:cubicBezTo>
                  <a:pt x="179" y="226"/>
                  <a:pt x="178" y="227"/>
                  <a:pt x="177" y="226"/>
                </a:cubicBezTo>
                <a:cubicBezTo>
                  <a:pt x="177" y="225"/>
                  <a:pt x="176" y="226"/>
                  <a:pt x="176" y="225"/>
                </a:cubicBezTo>
                <a:cubicBezTo>
                  <a:pt x="175" y="223"/>
                  <a:pt x="174" y="224"/>
                  <a:pt x="174" y="223"/>
                </a:cubicBezTo>
                <a:cubicBezTo>
                  <a:pt x="174" y="221"/>
                  <a:pt x="172" y="222"/>
                  <a:pt x="174" y="220"/>
                </a:cubicBezTo>
                <a:cubicBezTo>
                  <a:pt x="175" y="218"/>
                  <a:pt x="174" y="218"/>
                  <a:pt x="173" y="218"/>
                </a:cubicBezTo>
                <a:cubicBezTo>
                  <a:pt x="171" y="219"/>
                  <a:pt x="172" y="217"/>
                  <a:pt x="170" y="218"/>
                </a:cubicBezTo>
                <a:cubicBezTo>
                  <a:pt x="168" y="218"/>
                  <a:pt x="167" y="214"/>
                  <a:pt x="166" y="215"/>
                </a:cubicBezTo>
                <a:cubicBezTo>
                  <a:pt x="165" y="217"/>
                  <a:pt x="164" y="216"/>
                  <a:pt x="164" y="217"/>
                </a:cubicBezTo>
                <a:cubicBezTo>
                  <a:pt x="165" y="218"/>
                  <a:pt x="162" y="220"/>
                  <a:pt x="161" y="219"/>
                </a:cubicBezTo>
                <a:cubicBezTo>
                  <a:pt x="161" y="218"/>
                  <a:pt x="160" y="218"/>
                  <a:pt x="160" y="220"/>
                </a:cubicBezTo>
                <a:cubicBezTo>
                  <a:pt x="160" y="222"/>
                  <a:pt x="159" y="220"/>
                  <a:pt x="158" y="219"/>
                </a:cubicBezTo>
                <a:cubicBezTo>
                  <a:pt x="158" y="219"/>
                  <a:pt x="158" y="220"/>
                  <a:pt x="157" y="219"/>
                </a:cubicBezTo>
                <a:cubicBezTo>
                  <a:pt x="156" y="217"/>
                  <a:pt x="156" y="221"/>
                  <a:pt x="155" y="221"/>
                </a:cubicBezTo>
                <a:cubicBezTo>
                  <a:pt x="154" y="221"/>
                  <a:pt x="155" y="220"/>
                  <a:pt x="153" y="219"/>
                </a:cubicBezTo>
                <a:cubicBezTo>
                  <a:pt x="151" y="218"/>
                  <a:pt x="152" y="221"/>
                  <a:pt x="150" y="221"/>
                </a:cubicBezTo>
                <a:cubicBezTo>
                  <a:pt x="149" y="221"/>
                  <a:pt x="146" y="221"/>
                  <a:pt x="148" y="224"/>
                </a:cubicBezTo>
                <a:cubicBezTo>
                  <a:pt x="149" y="228"/>
                  <a:pt x="148" y="227"/>
                  <a:pt x="148" y="228"/>
                </a:cubicBezTo>
                <a:cubicBezTo>
                  <a:pt x="149" y="229"/>
                  <a:pt x="148" y="230"/>
                  <a:pt x="148" y="229"/>
                </a:cubicBezTo>
                <a:cubicBezTo>
                  <a:pt x="147" y="228"/>
                  <a:pt x="146" y="231"/>
                  <a:pt x="145" y="227"/>
                </a:cubicBezTo>
                <a:cubicBezTo>
                  <a:pt x="145" y="226"/>
                  <a:pt x="145" y="224"/>
                  <a:pt x="143" y="226"/>
                </a:cubicBezTo>
                <a:cubicBezTo>
                  <a:pt x="141" y="229"/>
                  <a:pt x="141" y="227"/>
                  <a:pt x="140" y="227"/>
                </a:cubicBezTo>
                <a:cubicBezTo>
                  <a:pt x="139" y="228"/>
                  <a:pt x="140" y="226"/>
                  <a:pt x="139" y="226"/>
                </a:cubicBezTo>
                <a:cubicBezTo>
                  <a:pt x="138" y="225"/>
                  <a:pt x="139" y="224"/>
                  <a:pt x="138" y="223"/>
                </a:cubicBezTo>
                <a:cubicBezTo>
                  <a:pt x="137" y="223"/>
                  <a:pt x="134" y="224"/>
                  <a:pt x="135" y="222"/>
                </a:cubicBezTo>
                <a:cubicBezTo>
                  <a:pt x="136" y="219"/>
                  <a:pt x="135" y="220"/>
                  <a:pt x="135" y="218"/>
                </a:cubicBezTo>
                <a:cubicBezTo>
                  <a:pt x="136" y="217"/>
                  <a:pt x="138" y="217"/>
                  <a:pt x="135" y="217"/>
                </a:cubicBezTo>
                <a:cubicBezTo>
                  <a:pt x="132" y="217"/>
                  <a:pt x="133" y="215"/>
                  <a:pt x="132" y="213"/>
                </a:cubicBezTo>
                <a:cubicBezTo>
                  <a:pt x="131" y="211"/>
                  <a:pt x="134" y="209"/>
                  <a:pt x="132" y="210"/>
                </a:cubicBezTo>
                <a:cubicBezTo>
                  <a:pt x="131" y="211"/>
                  <a:pt x="130" y="209"/>
                  <a:pt x="128" y="211"/>
                </a:cubicBezTo>
                <a:cubicBezTo>
                  <a:pt x="126" y="212"/>
                  <a:pt x="126" y="211"/>
                  <a:pt x="127" y="210"/>
                </a:cubicBezTo>
                <a:cubicBezTo>
                  <a:pt x="128" y="209"/>
                  <a:pt x="124" y="207"/>
                  <a:pt x="127" y="206"/>
                </a:cubicBezTo>
                <a:cubicBezTo>
                  <a:pt x="128" y="205"/>
                  <a:pt x="126" y="203"/>
                  <a:pt x="128" y="202"/>
                </a:cubicBezTo>
                <a:cubicBezTo>
                  <a:pt x="130" y="202"/>
                  <a:pt x="129" y="200"/>
                  <a:pt x="130" y="200"/>
                </a:cubicBezTo>
                <a:cubicBezTo>
                  <a:pt x="131" y="201"/>
                  <a:pt x="130" y="199"/>
                  <a:pt x="132" y="199"/>
                </a:cubicBezTo>
                <a:cubicBezTo>
                  <a:pt x="133" y="199"/>
                  <a:pt x="131" y="197"/>
                  <a:pt x="132" y="194"/>
                </a:cubicBezTo>
                <a:cubicBezTo>
                  <a:pt x="133" y="191"/>
                  <a:pt x="131" y="190"/>
                  <a:pt x="132" y="189"/>
                </a:cubicBezTo>
                <a:cubicBezTo>
                  <a:pt x="133" y="188"/>
                  <a:pt x="132" y="186"/>
                  <a:pt x="131" y="187"/>
                </a:cubicBezTo>
                <a:cubicBezTo>
                  <a:pt x="129" y="188"/>
                  <a:pt x="131" y="184"/>
                  <a:pt x="128" y="182"/>
                </a:cubicBezTo>
                <a:cubicBezTo>
                  <a:pt x="125" y="179"/>
                  <a:pt x="126" y="182"/>
                  <a:pt x="125" y="183"/>
                </a:cubicBezTo>
                <a:cubicBezTo>
                  <a:pt x="124" y="182"/>
                  <a:pt x="124" y="181"/>
                  <a:pt x="121" y="182"/>
                </a:cubicBezTo>
                <a:cubicBezTo>
                  <a:pt x="117" y="182"/>
                  <a:pt x="122" y="181"/>
                  <a:pt x="121" y="178"/>
                </a:cubicBezTo>
                <a:cubicBezTo>
                  <a:pt x="121" y="176"/>
                  <a:pt x="118" y="179"/>
                  <a:pt x="120" y="177"/>
                </a:cubicBezTo>
                <a:cubicBezTo>
                  <a:pt x="121" y="175"/>
                  <a:pt x="120" y="177"/>
                  <a:pt x="119" y="175"/>
                </a:cubicBezTo>
                <a:cubicBezTo>
                  <a:pt x="119" y="174"/>
                  <a:pt x="116" y="175"/>
                  <a:pt x="116" y="176"/>
                </a:cubicBezTo>
                <a:cubicBezTo>
                  <a:pt x="115" y="177"/>
                  <a:pt x="114" y="177"/>
                  <a:pt x="112" y="176"/>
                </a:cubicBezTo>
                <a:cubicBezTo>
                  <a:pt x="111" y="175"/>
                  <a:pt x="110" y="176"/>
                  <a:pt x="108" y="178"/>
                </a:cubicBezTo>
                <a:cubicBezTo>
                  <a:pt x="106" y="180"/>
                  <a:pt x="104" y="179"/>
                  <a:pt x="103" y="181"/>
                </a:cubicBezTo>
                <a:cubicBezTo>
                  <a:pt x="103" y="183"/>
                  <a:pt x="101" y="182"/>
                  <a:pt x="101" y="184"/>
                </a:cubicBezTo>
                <a:cubicBezTo>
                  <a:pt x="101" y="185"/>
                  <a:pt x="99" y="186"/>
                  <a:pt x="95" y="186"/>
                </a:cubicBezTo>
                <a:cubicBezTo>
                  <a:pt x="96" y="184"/>
                  <a:pt x="95" y="184"/>
                  <a:pt x="94" y="184"/>
                </a:cubicBezTo>
                <a:cubicBezTo>
                  <a:pt x="93" y="183"/>
                  <a:pt x="93" y="185"/>
                  <a:pt x="92" y="184"/>
                </a:cubicBezTo>
                <a:cubicBezTo>
                  <a:pt x="91" y="183"/>
                  <a:pt x="88" y="184"/>
                  <a:pt x="89" y="183"/>
                </a:cubicBezTo>
                <a:cubicBezTo>
                  <a:pt x="90" y="182"/>
                  <a:pt x="86" y="181"/>
                  <a:pt x="85" y="184"/>
                </a:cubicBezTo>
                <a:cubicBezTo>
                  <a:pt x="84" y="186"/>
                  <a:pt x="83" y="184"/>
                  <a:pt x="83" y="186"/>
                </a:cubicBezTo>
                <a:cubicBezTo>
                  <a:pt x="82" y="188"/>
                  <a:pt x="82" y="187"/>
                  <a:pt x="81" y="189"/>
                </a:cubicBezTo>
                <a:cubicBezTo>
                  <a:pt x="80" y="186"/>
                  <a:pt x="84" y="181"/>
                  <a:pt x="77" y="185"/>
                </a:cubicBezTo>
                <a:cubicBezTo>
                  <a:pt x="77" y="185"/>
                  <a:pt x="76" y="185"/>
                  <a:pt x="75" y="185"/>
                </a:cubicBezTo>
                <a:cubicBezTo>
                  <a:pt x="75" y="186"/>
                  <a:pt x="75" y="185"/>
                  <a:pt x="73" y="185"/>
                </a:cubicBezTo>
                <a:cubicBezTo>
                  <a:pt x="72" y="186"/>
                  <a:pt x="70" y="182"/>
                  <a:pt x="69" y="184"/>
                </a:cubicBezTo>
                <a:cubicBezTo>
                  <a:pt x="69" y="185"/>
                  <a:pt x="68" y="185"/>
                  <a:pt x="67" y="184"/>
                </a:cubicBezTo>
                <a:cubicBezTo>
                  <a:pt x="66" y="182"/>
                  <a:pt x="67" y="185"/>
                  <a:pt x="66" y="185"/>
                </a:cubicBezTo>
                <a:cubicBezTo>
                  <a:pt x="65" y="185"/>
                  <a:pt x="65" y="182"/>
                  <a:pt x="64" y="182"/>
                </a:cubicBezTo>
                <a:cubicBezTo>
                  <a:pt x="62" y="182"/>
                  <a:pt x="61" y="183"/>
                  <a:pt x="62" y="181"/>
                </a:cubicBezTo>
                <a:cubicBezTo>
                  <a:pt x="62" y="180"/>
                  <a:pt x="62" y="180"/>
                  <a:pt x="61" y="180"/>
                </a:cubicBezTo>
                <a:cubicBezTo>
                  <a:pt x="60" y="181"/>
                  <a:pt x="57" y="179"/>
                  <a:pt x="57" y="177"/>
                </a:cubicBezTo>
                <a:cubicBezTo>
                  <a:pt x="57" y="175"/>
                  <a:pt x="56" y="176"/>
                  <a:pt x="54" y="176"/>
                </a:cubicBezTo>
                <a:cubicBezTo>
                  <a:pt x="53" y="177"/>
                  <a:pt x="52" y="173"/>
                  <a:pt x="51" y="173"/>
                </a:cubicBezTo>
                <a:cubicBezTo>
                  <a:pt x="49" y="173"/>
                  <a:pt x="49" y="171"/>
                  <a:pt x="47" y="171"/>
                </a:cubicBezTo>
                <a:cubicBezTo>
                  <a:pt x="45" y="170"/>
                  <a:pt x="48" y="169"/>
                  <a:pt x="44" y="168"/>
                </a:cubicBezTo>
                <a:cubicBezTo>
                  <a:pt x="41" y="167"/>
                  <a:pt x="42" y="173"/>
                  <a:pt x="40" y="169"/>
                </a:cubicBezTo>
                <a:cubicBezTo>
                  <a:pt x="40" y="168"/>
                  <a:pt x="37" y="167"/>
                  <a:pt x="35" y="165"/>
                </a:cubicBezTo>
                <a:cubicBezTo>
                  <a:pt x="33" y="163"/>
                  <a:pt x="33" y="166"/>
                  <a:pt x="31" y="162"/>
                </a:cubicBezTo>
                <a:cubicBezTo>
                  <a:pt x="30" y="160"/>
                  <a:pt x="28" y="164"/>
                  <a:pt x="28" y="161"/>
                </a:cubicBezTo>
                <a:cubicBezTo>
                  <a:pt x="29" y="158"/>
                  <a:pt x="28" y="156"/>
                  <a:pt x="27" y="155"/>
                </a:cubicBezTo>
                <a:cubicBezTo>
                  <a:pt x="26" y="153"/>
                  <a:pt x="28" y="153"/>
                  <a:pt x="29" y="154"/>
                </a:cubicBezTo>
                <a:cubicBezTo>
                  <a:pt x="30" y="156"/>
                  <a:pt x="30" y="154"/>
                  <a:pt x="31" y="154"/>
                </a:cubicBezTo>
                <a:cubicBezTo>
                  <a:pt x="34" y="153"/>
                  <a:pt x="31" y="151"/>
                  <a:pt x="32" y="150"/>
                </a:cubicBezTo>
                <a:cubicBezTo>
                  <a:pt x="32" y="149"/>
                  <a:pt x="28" y="149"/>
                  <a:pt x="29" y="146"/>
                </a:cubicBezTo>
                <a:cubicBezTo>
                  <a:pt x="30" y="145"/>
                  <a:pt x="27" y="144"/>
                  <a:pt x="31" y="143"/>
                </a:cubicBezTo>
                <a:cubicBezTo>
                  <a:pt x="34" y="143"/>
                  <a:pt x="31" y="142"/>
                  <a:pt x="35" y="139"/>
                </a:cubicBezTo>
                <a:cubicBezTo>
                  <a:pt x="37" y="137"/>
                  <a:pt x="35" y="137"/>
                  <a:pt x="36" y="135"/>
                </a:cubicBezTo>
                <a:cubicBezTo>
                  <a:pt x="38" y="133"/>
                  <a:pt x="36" y="132"/>
                  <a:pt x="36" y="133"/>
                </a:cubicBezTo>
                <a:cubicBezTo>
                  <a:pt x="35" y="135"/>
                  <a:pt x="35" y="132"/>
                  <a:pt x="34" y="133"/>
                </a:cubicBezTo>
                <a:cubicBezTo>
                  <a:pt x="33" y="133"/>
                  <a:pt x="34" y="130"/>
                  <a:pt x="30" y="130"/>
                </a:cubicBezTo>
                <a:cubicBezTo>
                  <a:pt x="26" y="131"/>
                  <a:pt x="27" y="132"/>
                  <a:pt x="24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1" y="133"/>
                  <a:pt x="18" y="132"/>
                  <a:pt x="17" y="131"/>
                </a:cubicBezTo>
                <a:cubicBezTo>
                  <a:pt x="17" y="130"/>
                  <a:pt x="16" y="132"/>
                  <a:pt x="14" y="130"/>
                </a:cubicBezTo>
                <a:cubicBezTo>
                  <a:pt x="13" y="128"/>
                  <a:pt x="15" y="129"/>
                  <a:pt x="14" y="126"/>
                </a:cubicBezTo>
                <a:cubicBezTo>
                  <a:pt x="12" y="123"/>
                  <a:pt x="11" y="126"/>
                  <a:pt x="11" y="124"/>
                </a:cubicBezTo>
                <a:cubicBezTo>
                  <a:pt x="10" y="122"/>
                  <a:pt x="8" y="124"/>
                  <a:pt x="6" y="122"/>
                </a:cubicBezTo>
                <a:cubicBezTo>
                  <a:pt x="5" y="122"/>
                  <a:pt x="5" y="121"/>
                  <a:pt x="7" y="121"/>
                </a:cubicBezTo>
                <a:cubicBezTo>
                  <a:pt x="9" y="121"/>
                  <a:pt x="10" y="120"/>
                  <a:pt x="9" y="119"/>
                </a:cubicBezTo>
                <a:cubicBezTo>
                  <a:pt x="7" y="118"/>
                  <a:pt x="9" y="116"/>
                  <a:pt x="8" y="115"/>
                </a:cubicBezTo>
                <a:cubicBezTo>
                  <a:pt x="7" y="114"/>
                  <a:pt x="8" y="113"/>
                  <a:pt x="8" y="112"/>
                </a:cubicBezTo>
                <a:cubicBezTo>
                  <a:pt x="7" y="111"/>
                  <a:pt x="4" y="110"/>
                  <a:pt x="4" y="112"/>
                </a:cubicBezTo>
                <a:cubicBezTo>
                  <a:pt x="4" y="113"/>
                  <a:pt x="2" y="111"/>
                  <a:pt x="3" y="109"/>
                </a:cubicBezTo>
                <a:cubicBezTo>
                  <a:pt x="3" y="108"/>
                  <a:pt x="1" y="108"/>
                  <a:pt x="2" y="106"/>
                </a:cubicBezTo>
                <a:cubicBezTo>
                  <a:pt x="6" y="105"/>
                  <a:pt x="0" y="102"/>
                  <a:pt x="5" y="101"/>
                </a:cubicBezTo>
                <a:cubicBezTo>
                  <a:pt x="9" y="100"/>
                  <a:pt x="7" y="98"/>
                  <a:pt x="9" y="98"/>
                </a:cubicBezTo>
                <a:cubicBezTo>
                  <a:pt x="12" y="99"/>
                  <a:pt x="11" y="95"/>
                  <a:pt x="12" y="98"/>
                </a:cubicBezTo>
                <a:cubicBezTo>
                  <a:pt x="13" y="101"/>
                  <a:pt x="14" y="98"/>
                  <a:pt x="15" y="99"/>
                </a:cubicBezTo>
                <a:cubicBezTo>
                  <a:pt x="17" y="100"/>
                  <a:pt x="17" y="98"/>
                  <a:pt x="18" y="95"/>
                </a:cubicBezTo>
                <a:cubicBezTo>
                  <a:pt x="19" y="93"/>
                  <a:pt x="25" y="96"/>
                  <a:pt x="26" y="92"/>
                </a:cubicBezTo>
                <a:cubicBezTo>
                  <a:pt x="27" y="90"/>
                  <a:pt x="32" y="89"/>
                  <a:pt x="34" y="88"/>
                </a:cubicBezTo>
                <a:cubicBezTo>
                  <a:pt x="35" y="87"/>
                  <a:pt x="35" y="88"/>
                  <a:pt x="37" y="86"/>
                </a:cubicBezTo>
                <a:cubicBezTo>
                  <a:pt x="37" y="85"/>
                  <a:pt x="35" y="82"/>
                  <a:pt x="37" y="81"/>
                </a:cubicBezTo>
                <a:cubicBezTo>
                  <a:pt x="39" y="81"/>
                  <a:pt x="36" y="80"/>
                  <a:pt x="38" y="79"/>
                </a:cubicBezTo>
                <a:cubicBezTo>
                  <a:pt x="41" y="78"/>
                  <a:pt x="36" y="70"/>
                  <a:pt x="37" y="68"/>
                </a:cubicBezTo>
                <a:cubicBezTo>
                  <a:pt x="38" y="66"/>
                  <a:pt x="31" y="66"/>
                  <a:pt x="36" y="65"/>
                </a:cubicBezTo>
                <a:cubicBezTo>
                  <a:pt x="39" y="64"/>
                  <a:pt x="43" y="63"/>
                  <a:pt x="44" y="63"/>
                </a:cubicBezTo>
                <a:cubicBezTo>
                  <a:pt x="46" y="64"/>
                  <a:pt x="48" y="65"/>
                  <a:pt x="49" y="63"/>
                </a:cubicBezTo>
                <a:cubicBezTo>
                  <a:pt x="49" y="61"/>
                  <a:pt x="46" y="62"/>
                  <a:pt x="47" y="60"/>
                </a:cubicBezTo>
                <a:cubicBezTo>
                  <a:pt x="49" y="58"/>
                  <a:pt x="50" y="52"/>
                  <a:pt x="50" y="50"/>
                </a:cubicBezTo>
                <a:cubicBezTo>
                  <a:pt x="51" y="47"/>
                  <a:pt x="54" y="51"/>
                  <a:pt x="57" y="51"/>
                </a:cubicBezTo>
                <a:cubicBezTo>
                  <a:pt x="60" y="50"/>
                  <a:pt x="59" y="52"/>
                  <a:pt x="61" y="51"/>
                </a:cubicBezTo>
                <a:cubicBezTo>
                  <a:pt x="64" y="50"/>
                  <a:pt x="65" y="49"/>
                  <a:pt x="64" y="47"/>
                </a:cubicBezTo>
                <a:cubicBezTo>
                  <a:pt x="63" y="45"/>
                  <a:pt x="62" y="41"/>
                  <a:pt x="68" y="39"/>
                </a:cubicBezTo>
                <a:cubicBezTo>
                  <a:pt x="73" y="38"/>
                  <a:pt x="67" y="34"/>
                  <a:pt x="73" y="35"/>
                </a:cubicBezTo>
                <a:cubicBezTo>
                  <a:pt x="76" y="34"/>
                  <a:pt x="76" y="34"/>
                  <a:pt x="76" y="34"/>
                </a:cubicBezTo>
                <a:cubicBezTo>
                  <a:pt x="75" y="37"/>
                  <a:pt x="78" y="41"/>
                  <a:pt x="81" y="42"/>
                </a:cubicBezTo>
                <a:cubicBezTo>
                  <a:pt x="83" y="44"/>
                  <a:pt x="84" y="41"/>
                  <a:pt x="85" y="43"/>
                </a:cubicBezTo>
                <a:cubicBezTo>
                  <a:pt x="86" y="45"/>
                  <a:pt x="87" y="43"/>
                  <a:pt x="87" y="44"/>
                </a:cubicBezTo>
                <a:cubicBezTo>
                  <a:pt x="88" y="46"/>
                  <a:pt x="93" y="50"/>
                  <a:pt x="92" y="54"/>
                </a:cubicBezTo>
                <a:cubicBezTo>
                  <a:pt x="91" y="58"/>
                  <a:pt x="93" y="57"/>
                  <a:pt x="91" y="60"/>
                </a:cubicBezTo>
                <a:cubicBezTo>
                  <a:pt x="90" y="61"/>
                  <a:pt x="90" y="64"/>
                  <a:pt x="93" y="64"/>
                </a:cubicBezTo>
                <a:cubicBezTo>
                  <a:pt x="95" y="64"/>
                  <a:pt x="97" y="65"/>
                  <a:pt x="100" y="65"/>
                </a:cubicBezTo>
                <a:cubicBezTo>
                  <a:pt x="103" y="65"/>
                  <a:pt x="106" y="65"/>
                  <a:pt x="111" y="70"/>
                </a:cubicBezTo>
                <a:cubicBezTo>
                  <a:pt x="117" y="75"/>
                  <a:pt x="116" y="71"/>
                  <a:pt x="117" y="75"/>
                </a:cubicBezTo>
                <a:cubicBezTo>
                  <a:pt x="118" y="80"/>
                  <a:pt x="119" y="78"/>
                  <a:pt x="120" y="81"/>
                </a:cubicBezTo>
                <a:cubicBezTo>
                  <a:pt x="120" y="83"/>
                  <a:pt x="122" y="81"/>
                  <a:pt x="124" y="82"/>
                </a:cubicBezTo>
                <a:cubicBezTo>
                  <a:pt x="133" y="83"/>
                  <a:pt x="134" y="83"/>
                  <a:pt x="141" y="82"/>
                </a:cubicBezTo>
                <a:cubicBezTo>
                  <a:pt x="148" y="82"/>
                  <a:pt x="150" y="86"/>
                  <a:pt x="152" y="86"/>
                </a:cubicBezTo>
                <a:cubicBezTo>
                  <a:pt x="154" y="86"/>
                  <a:pt x="158" y="90"/>
                  <a:pt x="161" y="88"/>
                </a:cubicBezTo>
                <a:cubicBezTo>
                  <a:pt x="164" y="87"/>
                  <a:pt x="162" y="90"/>
                  <a:pt x="163" y="90"/>
                </a:cubicBezTo>
                <a:cubicBezTo>
                  <a:pt x="165" y="89"/>
                  <a:pt x="165" y="91"/>
                  <a:pt x="166" y="90"/>
                </a:cubicBezTo>
                <a:cubicBezTo>
                  <a:pt x="174" y="85"/>
                  <a:pt x="174" y="87"/>
                  <a:pt x="176" y="85"/>
                </a:cubicBezTo>
                <a:cubicBezTo>
                  <a:pt x="179" y="83"/>
                  <a:pt x="177" y="84"/>
                  <a:pt x="180" y="84"/>
                </a:cubicBezTo>
                <a:cubicBezTo>
                  <a:pt x="184" y="84"/>
                  <a:pt x="184" y="85"/>
                  <a:pt x="186" y="84"/>
                </a:cubicBezTo>
                <a:cubicBezTo>
                  <a:pt x="187" y="83"/>
                  <a:pt x="188" y="85"/>
                  <a:pt x="189" y="84"/>
                </a:cubicBezTo>
                <a:cubicBezTo>
                  <a:pt x="190" y="82"/>
                  <a:pt x="192" y="83"/>
                  <a:pt x="194" y="80"/>
                </a:cubicBezTo>
                <a:cubicBezTo>
                  <a:pt x="197" y="77"/>
                  <a:pt x="198" y="77"/>
                  <a:pt x="201" y="75"/>
                </a:cubicBezTo>
                <a:cubicBezTo>
                  <a:pt x="203" y="74"/>
                  <a:pt x="199" y="72"/>
                  <a:pt x="199" y="70"/>
                </a:cubicBezTo>
                <a:cubicBezTo>
                  <a:pt x="199" y="67"/>
                  <a:pt x="199" y="65"/>
                  <a:pt x="201" y="65"/>
                </a:cubicBezTo>
                <a:cubicBezTo>
                  <a:pt x="204" y="64"/>
                  <a:pt x="206" y="69"/>
                  <a:pt x="211" y="67"/>
                </a:cubicBezTo>
                <a:cubicBezTo>
                  <a:pt x="215" y="65"/>
                  <a:pt x="214" y="62"/>
                  <a:pt x="217" y="62"/>
                </a:cubicBezTo>
                <a:cubicBezTo>
                  <a:pt x="219" y="63"/>
                  <a:pt x="221" y="62"/>
                  <a:pt x="223" y="60"/>
                </a:cubicBezTo>
                <a:cubicBezTo>
                  <a:pt x="225" y="59"/>
                  <a:pt x="223" y="59"/>
                  <a:pt x="225" y="56"/>
                </a:cubicBezTo>
                <a:cubicBezTo>
                  <a:pt x="227" y="54"/>
                  <a:pt x="230" y="55"/>
                  <a:pt x="232" y="53"/>
                </a:cubicBezTo>
                <a:cubicBezTo>
                  <a:pt x="235" y="52"/>
                  <a:pt x="236" y="54"/>
                  <a:pt x="237" y="53"/>
                </a:cubicBezTo>
                <a:cubicBezTo>
                  <a:pt x="238" y="52"/>
                  <a:pt x="241" y="54"/>
                  <a:pt x="243" y="53"/>
                </a:cubicBezTo>
                <a:cubicBezTo>
                  <a:pt x="244" y="52"/>
                  <a:pt x="242" y="49"/>
                  <a:pt x="240" y="47"/>
                </a:cubicBezTo>
                <a:cubicBezTo>
                  <a:pt x="238" y="45"/>
                  <a:pt x="237" y="43"/>
                  <a:pt x="233" y="43"/>
                </a:cubicBezTo>
                <a:cubicBezTo>
                  <a:pt x="229" y="43"/>
                  <a:pt x="231" y="47"/>
                  <a:pt x="229" y="45"/>
                </a:cubicBezTo>
                <a:cubicBezTo>
                  <a:pt x="227" y="44"/>
                  <a:pt x="224" y="44"/>
                  <a:pt x="223" y="45"/>
                </a:cubicBezTo>
                <a:cubicBezTo>
                  <a:pt x="222" y="46"/>
                  <a:pt x="219" y="43"/>
                  <a:pt x="221" y="42"/>
                </a:cubicBezTo>
                <a:cubicBezTo>
                  <a:pt x="223" y="40"/>
                  <a:pt x="219" y="43"/>
                  <a:pt x="226" y="29"/>
                </a:cubicBezTo>
                <a:cubicBezTo>
                  <a:pt x="231" y="32"/>
                  <a:pt x="233" y="32"/>
                  <a:pt x="237" y="28"/>
                </a:cubicBezTo>
                <a:cubicBezTo>
                  <a:pt x="241" y="24"/>
                  <a:pt x="240" y="21"/>
                  <a:pt x="245" y="15"/>
                </a:cubicBezTo>
                <a:cubicBezTo>
                  <a:pt x="249" y="10"/>
                  <a:pt x="247" y="8"/>
                  <a:pt x="244" y="8"/>
                </a:cubicBezTo>
                <a:cubicBezTo>
                  <a:pt x="241" y="8"/>
                  <a:pt x="245" y="2"/>
                  <a:pt x="255" y="1"/>
                </a:cubicBezTo>
                <a:cubicBezTo>
                  <a:pt x="264" y="0"/>
                  <a:pt x="267" y="3"/>
                  <a:pt x="270" y="3"/>
                </a:cubicBezTo>
                <a:cubicBezTo>
                  <a:pt x="273" y="3"/>
                  <a:pt x="279" y="11"/>
                  <a:pt x="281" y="21"/>
                </a:cubicBezTo>
                <a:cubicBezTo>
                  <a:pt x="282" y="32"/>
                  <a:pt x="284" y="31"/>
                  <a:pt x="290" y="32"/>
                </a:cubicBezTo>
                <a:cubicBezTo>
                  <a:pt x="296" y="33"/>
                  <a:pt x="294" y="36"/>
                  <a:pt x="297" y="36"/>
                </a:cubicBezTo>
                <a:cubicBezTo>
                  <a:pt x="300" y="37"/>
                  <a:pt x="297" y="39"/>
                  <a:pt x="299" y="40"/>
                </a:cubicBezTo>
                <a:cubicBezTo>
                  <a:pt x="301" y="41"/>
                  <a:pt x="297" y="42"/>
                  <a:pt x="300" y="44"/>
                </a:cubicBezTo>
                <a:cubicBezTo>
                  <a:pt x="303" y="47"/>
                  <a:pt x="307" y="46"/>
                  <a:pt x="310" y="43"/>
                </a:cubicBezTo>
                <a:cubicBezTo>
                  <a:pt x="313" y="41"/>
                  <a:pt x="313" y="44"/>
                  <a:pt x="316" y="41"/>
                </a:cubicBezTo>
                <a:cubicBezTo>
                  <a:pt x="319" y="38"/>
                  <a:pt x="322" y="43"/>
                  <a:pt x="319" y="47"/>
                </a:cubicBezTo>
                <a:cubicBezTo>
                  <a:pt x="316" y="52"/>
                  <a:pt x="314" y="67"/>
                  <a:pt x="310" y="65"/>
                </a:cubicBezTo>
                <a:cubicBezTo>
                  <a:pt x="306" y="63"/>
                  <a:pt x="305" y="62"/>
                  <a:pt x="304" y="64"/>
                </a:cubicBezTo>
                <a:cubicBezTo>
                  <a:pt x="303" y="67"/>
                  <a:pt x="299" y="64"/>
                  <a:pt x="301" y="68"/>
                </a:cubicBezTo>
                <a:cubicBezTo>
                  <a:pt x="302" y="72"/>
                  <a:pt x="303" y="76"/>
                  <a:pt x="301" y="79"/>
                </a:cubicBezTo>
                <a:cubicBezTo>
                  <a:pt x="300" y="83"/>
                  <a:pt x="299" y="79"/>
                  <a:pt x="298" y="83"/>
                </a:cubicBezTo>
                <a:lnTo>
                  <a:pt x="298" y="8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63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65467" y="2635459"/>
            <a:ext cx="663964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49%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9150803" y="2121643"/>
            <a:ext cx="809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mtClean="0">
                <a:solidFill>
                  <a:schemeClr val="bg2"/>
                </a:solidFill>
              </a:rPr>
              <a:t>+5%</a:t>
            </a:r>
            <a:endParaRPr lang="ru-RU" sz="3600" b="1">
              <a:solidFill>
                <a:schemeClr val="bg2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6577948" y="2588059"/>
            <a:ext cx="875561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mtClean="0">
                <a:solidFill>
                  <a:schemeClr val="accent1"/>
                </a:solidFill>
              </a:rPr>
              <a:t>Китай</a:t>
            </a:r>
            <a:endParaRPr lang="ru-RU" sz="2800" b="1">
              <a:solidFill>
                <a:schemeClr val="accent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9832070" y="2269353"/>
            <a:ext cx="1068369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/>
              <a:t>к 2030 году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7580236" y="3019157"/>
            <a:ext cx="4371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ru-RU" sz="2400" b="1">
                <a:solidFill>
                  <a:schemeClr val="accent1"/>
                </a:solidFill>
              </a:rPr>
              <a:t>Рост доли Китая </a:t>
            </a:r>
            <a:r>
              <a:rPr lang="ru-RU" sz="2400"/>
              <a:t>в общем объеме мирового потребления </a:t>
            </a:r>
            <a:r>
              <a:rPr lang="ru-RU"/>
              <a:t>по прогнозам </a:t>
            </a:r>
            <a:r>
              <a:rPr lang="en-US"/>
              <a:t>Roskill</a:t>
            </a:r>
            <a:endParaRPr lang="ru-RU"/>
          </a:p>
        </p:txBody>
      </p:sp>
      <p:graphicFrame>
        <p:nvGraphicFramePr>
          <p:cNvPr id="118" name="Диаграмма 117"/>
          <p:cNvGraphicFramePr/>
          <p:nvPr>
            <p:extLst>
              <p:ext uri="{D42A27DB-BD31-4B8C-83A1-F6EECF244321}">
                <p14:modId xmlns:p14="http://schemas.microsoft.com/office/powerpoint/2010/main" val="1418336390"/>
              </p:ext>
            </p:extLst>
          </p:nvPr>
        </p:nvGraphicFramePr>
        <p:xfrm>
          <a:off x="6904233" y="3768106"/>
          <a:ext cx="5094783" cy="120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7" name="Picture 5" descr="C:\Documents and Settings\friend\Рабочий стол\Untitled-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99"/>
          <a:stretch/>
        </p:blipFill>
        <p:spPr bwMode="auto">
          <a:xfrm>
            <a:off x="6842438" y="3860341"/>
            <a:ext cx="505574" cy="102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Прямоугольник 118"/>
          <p:cNvSpPr/>
          <p:nvPr/>
        </p:nvSpPr>
        <p:spPr>
          <a:xfrm>
            <a:off x="7484270" y="4518199"/>
            <a:ext cx="4371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ru-RU" sz="2400"/>
              <a:t>Увеличится потребление</a:t>
            </a:r>
            <a:r>
              <a:rPr lang="en-US" sz="2400"/>
              <a:t> </a:t>
            </a:r>
            <a:r>
              <a:rPr lang="ru-RU" sz="2400"/>
              <a:t>меди к 2030 году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10140792" y="3566281"/>
            <a:ext cx="1810624" cy="461665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ru-RU" sz="3600" b="1" smtClean="0">
                <a:solidFill>
                  <a:schemeClr val="bg2"/>
                </a:solidFill>
              </a:rPr>
              <a:t>+</a:t>
            </a:r>
            <a:r>
              <a:rPr lang="en-US" sz="3600" b="1" smtClean="0">
                <a:solidFill>
                  <a:schemeClr val="bg2"/>
                </a:solidFill>
              </a:rPr>
              <a:t>8,3 </a:t>
            </a:r>
            <a:r>
              <a:rPr lang="ru-RU" sz="2400" b="1" smtClean="0">
                <a:solidFill>
                  <a:schemeClr val="bg2"/>
                </a:solidFill>
              </a:rPr>
              <a:t>млн тонн</a:t>
            </a:r>
            <a:endParaRPr lang="ru-RU" sz="3600" b="1">
              <a:solidFill>
                <a:schemeClr val="bg2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8039282" y="4033173"/>
            <a:ext cx="1802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mtClean="0">
                <a:solidFill>
                  <a:schemeClr val="bg1"/>
                </a:solidFill>
              </a:rPr>
              <a:t>29</a:t>
            </a:r>
            <a:r>
              <a:rPr lang="en-US" sz="3600" b="1" smtClean="0">
                <a:solidFill>
                  <a:schemeClr val="bg1"/>
                </a:solidFill>
              </a:rPr>
              <a:t>,</a:t>
            </a:r>
            <a:r>
              <a:rPr lang="ru-RU" sz="3600" b="1" smtClean="0">
                <a:solidFill>
                  <a:schemeClr val="bg1"/>
                </a:solidFill>
              </a:rPr>
              <a:t>7</a:t>
            </a:r>
            <a:r>
              <a:rPr lang="en-US" sz="3600" b="1" smtClean="0">
                <a:solidFill>
                  <a:schemeClr val="bg1"/>
                </a:solidFill>
              </a:rPr>
              <a:t> </a:t>
            </a:r>
            <a:r>
              <a:rPr lang="ru-RU" sz="2400" b="1" smtClean="0">
                <a:solidFill>
                  <a:schemeClr val="bg1"/>
                </a:solidFill>
              </a:rPr>
              <a:t>млн тонн</a:t>
            </a:r>
            <a:endParaRPr lang="ru-RU"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4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C:\Documents and Settings\Administrator\Desktop\EN+ PPT\EN+ 23.10.2009 PPT\source\blue plashka (2).png"/>
          <p:cNvPicPr>
            <a:picLocks noChangeAspect="1" noChangeArrowheads="1"/>
          </p:cNvPicPr>
          <p:nvPr/>
        </p:nvPicPr>
        <p:blipFill>
          <a:blip r:embed="rId2" cstate="print"/>
          <a:srcRect l="1315" r="1518"/>
          <a:stretch>
            <a:fillRect/>
          </a:stretch>
        </p:blipFill>
        <p:spPr bwMode="auto">
          <a:xfrm>
            <a:off x="0" y="-152400"/>
            <a:ext cx="1219041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67850" y="244342"/>
            <a:ext cx="7175949" cy="36004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z="2400">
                <a:solidFill>
                  <a:schemeClr val="bg1"/>
                </a:solidFill>
              </a:rPr>
              <a:t>Планы строительства</a:t>
            </a:r>
            <a:endParaRPr lang="en-US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44100" y="2757032"/>
            <a:ext cx="2403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aseline="0" smtClean="0"/>
              <a:t>Разработка проекта строительства ГОКа</a:t>
            </a:r>
            <a:endParaRPr lang="ru-RU" sz="1600" baseline="0"/>
          </a:p>
        </p:txBody>
      </p:sp>
      <p:sp>
        <p:nvSpPr>
          <p:cNvPr id="17" name="Прямоугольник 16"/>
          <p:cNvSpPr/>
          <p:nvPr/>
        </p:nvSpPr>
        <p:spPr>
          <a:xfrm>
            <a:off x="361950" y="2757032"/>
            <a:ext cx="343860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spcAft>
                <a:spcPts val="1000"/>
              </a:spcAft>
            </a:pPr>
            <a:r>
              <a:rPr lang="ru-RU" sz="1600" baseline="0" smtClean="0"/>
              <a:t>Освоение </a:t>
            </a:r>
            <a:r>
              <a:rPr lang="ru-RU" sz="1600" baseline="0" smtClean="0"/>
              <a:t>финансовых средств</a:t>
            </a:r>
            <a:br>
              <a:rPr lang="ru-RU" sz="1600" baseline="0" smtClean="0"/>
            </a:br>
            <a:r>
              <a:rPr lang="ru-RU" sz="1600" baseline="0" smtClean="0"/>
              <a:t>в </a:t>
            </a:r>
            <a:r>
              <a:rPr lang="ru-RU" sz="1600" baseline="0"/>
              <a:t>размере 200 </a:t>
            </a:r>
            <a:r>
              <a:rPr lang="ru-RU" sz="1600" baseline="0" smtClean="0"/>
              <a:t>млн.рублей </a:t>
            </a:r>
            <a:r>
              <a:rPr lang="ru-RU" sz="1600" baseline="0"/>
              <a:t>на </a:t>
            </a:r>
            <a:r>
              <a:rPr lang="ru-RU" sz="1600" baseline="0" smtClean="0"/>
              <a:t>закупку</a:t>
            </a:r>
            <a:r>
              <a:rPr lang="en-US" sz="1600" baseline="0" smtClean="0"/>
              <a:t> </a:t>
            </a:r>
            <a:r>
              <a:rPr lang="ru-RU" sz="1600" baseline="0" smtClean="0"/>
              <a:t>техники </a:t>
            </a:r>
            <a:r>
              <a:rPr lang="ru-RU" sz="1600" baseline="0"/>
              <a:t>и </a:t>
            </a:r>
            <a:r>
              <a:rPr lang="ru-RU" sz="1600" baseline="0" smtClean="0"/>
              <a:t>оборудования</a:t>
            </a:r>
            <a:br>
              <a:rPr lang="ru-RU" sz="1600" baseline="0" smtClean="0"/>
            </a:br>
            <a:r>
              <a:rPr lang="ru-RU" sz="1600" baseline="0" smtClean="0"/>
              <a:t>для восстановления</a:t>
            </a:r>
            <a:r>
              <a:rPr lang="en-US" sz="1600" baseline="0"/>
              <a:t>:</a:t>
            </a:r>
            <a:endParaRPr lang="ru-RU" sz="1600" baseline="0" smtClean="0"/>
          </a:p>
          <a:p>
            <a:pPr marL="285750" indent="-285750" fontAlgn="ctr">
              <a:spcAft>
                <a:spcPts val="1000"/>
              </a:spcAft>
              <a:buClr>
                <a:srgbClr val="4A88D2"/>
              </a:buClr>
              <a:buFont typeface="Arial" pitchFamily="34" charset="0"/>
              <a:buChar char="•"/>
            </a:pPr>
            <a:r>
              <a:rPr lang="ru-RU" sz="1600" baseline="0" smtClean="0"/>
              <a:t>вахтового поселка</a:t>
            </a:r>
            <a:r>
              <a:rPr lang="en-US" sz="1600" baseline="0"/>
              <a:t>,</a:t>
            </a:r>
            <a:r>
              <a:rPr lang="ru-RU" sz="1600" baseline="0" smtClean="0"/>
              <a:t> промбазы</a:t>
            </a:r>
          </a:p>
          <a:p>
            <a:pPr marL="285750" indent="-285750" fontAlgn="ctr">
              <a:spcAft>
                <a:spcPts val="1000"/>
              </a:spcAft>
              <a:buClr>
                <a:srgbClr val="4A88D2"/>
              </a:buClr>
              <a:buFont typeface="Arial" pitchFamily="34" charset="0"/>
              <a:buChar char="•"/>
            </a:pPr>
            <a:r>
              <a:rPr lang="ru-RU" sz="1600" baseline="0" smtClean="0"/>
              <a:t>технологической дороги</a:t>
            </a:r>
            <a:r>
              <a:rPr lang="en-US" sz="1600" baseline="0" smtClean="0"/>
              <a:t/>
            </a:r>
            <a:br>
              <a:rPr lang="en-US" sz="1600" baseline="0" smtClean="0"/>
            </a:br>
            <a:r>
              <a:rPr lang="ru-RU" sz="1600" baseline="0" smtClean="0"/>
              <a:t>на месторождение</a:t>
            </a:r>
          </a:p>
          <a:p>
            <a:pPr marL="285750" indent="-285750" fontAlgn="ctr">
              <a:spcAft>
                <a:spcPts val="1000"/>
              </a:spcAft>
              <a:buClr>
                <a:srgbClr val="4A88D2"/>
              </a:buClr>
              <a:buFont typeface="Arial" pitchFamily="34" charset="0"/>
              <a:buChar char="•"/>
            </a:pPr>
            <a:r>
              <a:rPr lang="ru-RU" sz="1600" baseline="0" smtClean="0"/>
              <a:t>других </a:t>
            </a:r>
            <a:r>
              <a:rPr lang="ru-RU" sz="1600" baseline="0"/>
              <a:t>вспомогательных </a:t>
            </a:r>
            <a:r>
              <a:rPr lang="ru-RU" sz="1600" baseline="0" smtClean="0"/>
              <a:t>объектов</a:t>
            </a:r>
            <a:endParaRPr lang="ru-RU" sz="1600" baseline="0"/>
          </a:p>
        </p:txBody>
      </p:sp>
      <p:sp>
        <p:nvSpPr>
          <p:cNvPr id="28" name="Пятиугольник 27"/>
          <p:cNvSpPr/>
          <p:nvPr/>
        </p:nvSpPr>
        <p:spPr bwMode="auto">
          <a:xfrm>
            <a:off x="0" y="1900340"/>
            <a:ext cx="11855450" cy="684000"/>
          </a:xfrm>
          <a:prstGeom prst="homePlate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  <a:buClr>
                <a:srgbClr val="0066CC"/>
              </a:buClr>
              <a:buFont typeface="Wingdings" pitchFamily="2" charset="2"/>
              <a:buNone/>
            </a:pPr>
            <a:endParaRPr lang="ru-RU" sz="3200" baseline="0">
              <a:solidFill>
                <a:srgbClr val="0066CC"/>
              </a:solidFill>
              <a:latin typeface="Arial Rounded MT Bold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73102" y="1334790"/>
            <a:ext cx="821104" cy="821104"/>
            <a:chOff x="3839637" y="3420094"/>
            <a:chExt cx="789956" cy="789956"/>
          </a:xfrm>
        </p:grpSpPr>
        <p:sp>
          <p:nvSpPr>
            <p:cNvPr id="30" name="Овал 29"/>
            <p:cNvSpPr/>
            <p:nvPr/>
          </p:nvSpPr>
          <p:spPr bwMode="auto">
            <a:xfrm>
              <a:off x="4020029" y="3501565"/>
              <a:ext cx="428625" cy="428625"/>
            </a:xfrm>
            <a:prstGeom prst="ellipse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0066CC"/>
                </a:buClr>
                <a:buFont typeface="Wingdings" pitchFamily="2" charset="2"/>
                <a:buNone/>
              </a:pPr>
              <a:endParaRPr lang="ru-RU" sz="3200" baseline="0">
                <a:solidFill>
                  <a:srgbClr val="0066CC"/>
                </a:solidFill>
                <a:latin typeface="Arial Rounded MT Bold" pitchFamily="34" charset="0"/>
              </a:endParaRPr>
            </a:p>
          </p:txBody>
        </p:sp>
        <p:grpSp>
          <p:nvGrpSpPr>
            <p:cNvPr id="31" name="Рисунок 2">
              <a:extLst>
                <a:ext uri="{FF2B5EF4-FFF2-40B4-BE49-F238E27FC236}">
                  <a16:creationId xmlns:a16="http://schemas.microsoft.com/office/drawing/2014/main" xmlns="" id="{ED9A3188-3C64-41D2-9C4B-7AE29A5BB22F}"/>
                </a:ext>
              </a:extLst>
            </p:cNvPr>
            <p:cNvGrpSpPr/>
            <p:nvPr/>
          </p:nvGrpSpPr>
          <p:grpSpPr>
            <a:xfrm>
              <a:off x="3839637" y="3420094"/>
              <a:ext cx="789956" cy="789956"/>
              <a:chOff x="4381500" y="-403461"/>
              <a:chExt cx="4876800" cy="4876800"/>
            </a:xfrm>
            <a:solidFill>
              <a:schemeClr val="bg2"/>
            </a:solidFill>
          </p:grpSpPr>
          <p:sp>
            <p:nvSpPr>
              <p:cNvPr id="32" name="Полилиния: фигура 17">
                <a:extLst>
                  <a:ext uri="{FF2B5EF4-FFF2-40B4-BE49-F238E27FC236}">
                    <a16:creationId xmlns:a16="http://schemas.microsoft.com/office/drawing/2014/main" xmlns="" id="{19B1F7B1-1F46-4F9B-B2CF-D5C061517364}"/>
                  </a:ext>
                </a:extLst>
              </p:cNvPr>
              <p:cNvSpPr/>
              <p:nvPr/>
            </p:nvSpPr>
            <p:spPr>
              <a:xfrm>
                <a:off x="5046564" y="-410605"/>
                <a:ext cx="3543300" cy="4886325"/>
              </a:xfrm>
              <a:custGeom>
                <a:avLst/>
                <a:gdLst>
                  <a:gd name="connsiteX0" fmla="*/ 1773336 w 3543300"/>
                  <a:gd name="connsiteY0" fmla="*/ 7144 h 4886325"/>
                  <a:gd name="connsiteX1" fmla="*/ 7144 w 3543300"/>
                  <a:gd name="connsiteY1" fmla="*/ 1773326 h 4886325"/>
                  <a:gd name="connsiteX2" fmla="*/ 1655007 w 3543300"/>
                  <a:gd name="connsiteY2" fmla="*/ 4831185 h 4886325"/>
                  <a:gd name="connsiteX3" fmla="*/ 1891665 w 3543300"/>
                  <a:gd name="connsiteY3" fmla="*/ 4831185 h 4886325"/>
                  <a:gd name="connsiteX4" fmla="*/ 3539528 w 3543300"/>
                  <a:gd name="connsiteY4" fmla="*/ 1773326 h 4886325"/>
                  <a:gd name="connsiteX5" fmla="*/ 1773336 w 3543300"/>
                  <a:gd name="connsiteY5" fmla="*/ 7144 h 4886325"/>
                  <a:gd name="connsiteX6" fmla="*/ 1773336 w 3543300"/>
                  <a:gd name="connsiteY6" fmla="*/ 2661942 h 4886325"/>
                  <a:gd name="connsiteX7" fmla="*/ 884730 w 3543300"/>
                  <a:gd name="connsiteY7" fmla="*/ 1773326 h 4886325"/>
                  <a:gd name="connsiteX8" fmla="*/ 1773336 w 3543300"/>
                  <a:gd name="connsiteY8" fmla="*/ 884720 h 4886325"/>
                  <a:gd name="connsiteX9" fmla="*/ 2661933 w 3543300"/>
                  <a:gd name="connsiteY9" fmla="*/ 1773336 h 4886325"/>
                  <a:gd name="connsiteX10" fmla="*/ 1773336 w 3543300"/>
                  <a:gd name="connsiteY10" fmla="*/ 2661942 h 488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43300" h="4886325">
                    <a:moveTo>
                      <a:pt x="1773336" y="7144"/>
                    </a:moveTo>
                    <a:cubicBezTo>
                      <a:pt x="799452" y="7144"/>
                      <a:pt x="7144" y="799452"/>
                      <a:pt x="7144" y="1773326"/>
                    </a:cubicBezTo>
                    <a:cubicBezTo>
                      <a:pt x="7144" y="2981935"/>
                      <a:pt x="1587713" y="4756242"/>
                      <a:pt x="1655007" y="4831185"/>
                    </a:cubicBezTo>
                    <a:cubicBezTo>
                      <a:pt x="1718215" y="4901584"/>
                      <a:pt x="1828572" y="4901460"/>
                      <a:pt x="1891665" y="4831185"/>
                    </a:cubicBezTo>
                    <a:cubicBezTo>
                      <a:pt x="1958959" y="4756242"/>
                      <a:pt x="3539528" y="2981935"/>
                      <a:pt x="3539528" y="1773326"/>
                    </a:cubicBezTo>
                    <a:cubicBezTo>
                      <a:pt x="3539509" y="799452"/>
                      <a:pt x="2747210" y="7144"/>
                      <a:pt x="1773336" y="7144"/>
                    </a:cubicBezTo>
                    <a:close/>
                    <a:moveTo>
                      <a:pt x="1773336" y="2661942"/>
                    </a:moveTo>
                    <a:cubicBezTo>
                      <a:pt x="1283351" y="2661942"/>
                      <a:pt x="884730" y="2263312"/>
                      <a:pt x="884730" y="1773326"/>
                    </a:cubicBezTo>
                    <a:cubicBezTo>
                      <a:pt x="884730" y="1283341"/>
                      <a:pt x="1283361" y="884720"/>
                      <a:pt x="1773336" y="884720"/>
                    </a:cubicBezTo>
                    <a:cubicBezTo>
                      <a:pt x="2263312" y="884720"/>
                      <a:pt x="2661933" y="1283351"/>
                      <a:pt x="2661933" y="1773336"/>
                    </a:cubicBezTo>
                    <a:cubicBezTo>
                      <a:pt x="2661933" y="2263321"/>
                      <a:pt x="2263312" y="2661942"/>
                      <a:pt x="1773336" y="2661942"/>
                    </a:cubicBezTo>
                    <a:close/>
                  </a:path>
                </a:pathLst>
              </a:custGeom>
              <a:solidFill>
                <a:srgbClr val="4A88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33" name="Группа 32"/>
          <p:cNvGrpSpPr/>
          <p:nvPr/>
        </p:nvGrpSpPr>
        <p:grpSpPr>
          <a:xfrm>
            <a:off x="5938687" y="1334790"/>
            <a:ext cx="821104" cy="821104"/>
            <a:chOff x="3839637" y="3420094"/>
            <a:chExt cx="789956" cy="789956"/>
          </a:xfrm>
        </p:grpSpPr>
        <p:sp>
          <p:nvSpPr>
            <p:cNvPr id="34" name="Овал 33"/>
            <p:cNvSpPr/>
            <p:nvPr/>
          </p:nvSpPr>
          <p:spPr bwMode="auto">
            <a:xfrm>
              <a:off x="4020029" y="3501565"/>
              <a:ext cx="428625" cy="428625"/>
            </a:xfrm>
            <a:prstGeom prst="ellipse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0066CC"/>
                </a:buClr>
                <a:buFont typeface="Wingdings" pitchFamily="2" charset="2"/>
                <a:buNone/>
              </a:pPr>
              <a:endParaRPr lang="ru-RU" sz="3200" baseline="0">
                <a:solidFill>
                  <a:srgbClr val="0066CC"/>
                </a:solidFill>
                <a:latin typeface="Arial Rounded MT Bold" pitchFamily="34" charset="0"/>
              </a:endParaRPr>
            </a:p>
          </p:txBody>
        </p:sp>
        <p:grpSp>
          <p:nvGrpSpPr>
            <p:cNvPr id="35" name="Рисунок 2">
              <a:extLst>
                <a:ext uri="{FF2B5EF4-FFF2-40B4-BE49-F238E27FC236}">
                  <a16:creationId xmlns:a16="http://schemas.microsoft.com/office/drawing/2014/main" xmlns="" id="{ED9A3188-3C64-41D2-9C4B-7AE29A5BB22F}"/>
                </a:ext>
              </a:extLst>
            </p:cNvPr>
            <p:cNvGrpSpPr/>
            <p:nvPr/>
          </p:nvGrpSpPr>
          <p:grpSpPr>
            <a:xfrm>
              <a:off x="3839637" y="3420094"/>
              <a:ext cx="789956" cy="789956"/>
              <a:chOff x="4381500" y="-403461"/>
              <a:chExt cx="4876800" cy="4876800"/>
            </a:xfrm>
            <a:solidFill>
              <a:schemeClr val="bg2"/>
            </a:solidFill>
          </p:grpSpPr>
          <p:sp>
            <p:nvSpPr>
              <p:cNvPr id="36" name="Полилиния: фигура 17">
                <a:extLst>
                  <a:ext uri="{FF2B5EF4-FFF2-40B4-BE49-F238E27FC236}">
                    <a16:creationId xmlns:a16="http://schemas.microsoft.com/office/drawing/2014/main" xmlns="" id="{19B1F7B1-1F46-4F9B-B2CF-D5C061517364}"/>
                  </a:ext>
                </a:extLst>
              </p:cNvPr>
              <p:cNvSpPr/>
              <p:nvPr/>
            </p:nvSpPr>
            <p:spPr>
              <a:xfrm>
                <a:off x="5046564" y="-410605"/>
                <a:ext cx="3543300" cy="4886325"/>
              </a:xfrm>
              <a:custGeom>
                <a:avLst/>
                <a:gdLst>
                  <a:gd name="connsiteX0" fmla="*/ 1773336 w 3543300"/>
                  <a:gd name="connsiteY0" fmla="*/ 7144 h 4886325"/>
                  <a:gd name="connsiteX1" fmla="*/ 7144 w 3543300"/>
                  <a:gd name="connsiteY1" fmla="*/ 1773326 h 4886325"/>
                  <a:gd name="connsiteX2" fmla="*/ 1655007 w 3543300"/>
                  <a:gd name="connsiteY2" fmla="*/ 4831185 h 4886325"/>
                  <a:gd name="connsiteX3" fmla="*/ 1891665 w 3543300"/>
                  <a:gd name="connsiteY3" fmla="*/ 4831185 h 4886325"/>
                  <a:gd name="connsiteX4" fmla="*/ 3539528 w 3543300"/>
                  <a:gd name="connsiteY4" fmla="*/ 1773326 h 4886325"/>
                  <a:gd name="connsiteX5" fmla="*/ 1773336 w 3543300"/>
                  <a:gd name="connsiteY5" fmla="*/ 7144 h 4886325"/>
                  <a:gd name="connsiteX6" fmla="*/ 1773336 w 3543300"/>
                  <a:gd name="connsiteY6" fmla="*/ 2661942 h 4886325"/>
                  <a:gd name="connsiteX7" fmla="*/ 884730 w 3543300"/>
                  <a:gd name="connsiteY7" fmla="*/ 1773326 h 4886325"/>
                  <a:gd name="connsiteX8" fmla="*/ 1773336 w 3543300"/>
                  <a:gd name="connsiteY8" fmla="*/ 884720 h 4886325"/>
                  <a:gd name="connsiteX9" fmla="*/ 2661933 w 3543300"/>
                  <a:gd name="connsiteY9" fmla="*/ 1773336 h 4886325"/>
                  <a:gd name="connsiteX10" fmla="*/ 1773336 w 3543300"/>
                  <a:gd name="connsiteY10" fmla="*/ 2661942 h 488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43300" h="4886325">
                    <a:moveTo>
                      <a:pt x="1773336" y="7144"/>
                    </a:moveTo>
                    <a:cubicBezTo>
                      <a:pt x="799452" y="7144"/>
                      <a:pt x="7144" y="799452"/>
                      <a:pt x="7144" y="1773326"/>
                    </a:cubicBezTo>
                    <a:cubicBezTo>
                      <a:pt x="7144" y="2981935"/>
                      <a:pt x="1587713" y="4756242"/>
                      <a:pt x="1655007" y="4831185"/>
                    </a:cubicBezTo>
                    <a:cubicBezTo>
                      <a:pt x="1718215" y="4901584"/>
                      <a:pt x="1828572" y="4901460"/>
                      <a:pt x="1891665" y="4831185"/>
                    </a:cubicBezTo>
                    <a:cubicBezTo>
                      <a:pt x="1958959" y="4756242"/>
                      <a:pt x="3539528" y="2981935"/>
                      <a:pt x="3539528" y="1773326"/>
                    </a:cubicBezTo>
                    <a:cubicBezTo>
                      <a:pt x="3539509" y="799452"/>
                      <a:pt x="2747210" y="7144"/>
                      <a:pt x="1773336" y="7144"/>
                    </a:cubicBezTo>
                    <a:close/>
                    <a:moveTo>
                      <a:pt x="1773336" y="2661942"/>
                    </a:moveTo>
                    <a:cubicBezTo>
                      <a:pt x="1283351" y="2661942"/>
                      <a:pt x="884730" y="2263312"/>
                      <a:pt x="884730" y="1773326"/>
                    </a:cubicBezTo>
                    <a:cubicBezTo>
                      <a:pt x="884730" y="1283341"/>
                      <a:pt x="1283361" y="884720"/>
                      <a:pt x="1773336" y="884720"/>
                    </a:cubicBezTo>
                    <a:cubicBezTo>
                      <a:pt x="2263312" y="884720"/>
                      <a:pt x="2661933" y="1283351"/>
                      <a:pt x="2661933" y="1773336"/>
                    </a:cubicBezTo>
                    <a:cubicBezTo>
                      <a:pt x="2661933" y="2263321"/>
                      <a:pt x="2263312" y="2661942"/>
                      <a:pt x="1773336" y="2661942"/>
                    </a:cubicBezTo>
                    <a:close/>
                  </a:path>
                </a:pathLst>
              </a:custGeom>
              <a:solidFill>
                <a:srgbClr val="4A88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37" name="Группа 36"/>
          <p:cNvGrpSpPr/>
          <p:nvPr/>
        </p:nvGrpSpPr>
        <p:grpSpPr>
          <a:xfrm>
            <a:off x="8119171" y="1334790"/>
            <a:ext cx="821104" cy="821104"/>
            <a:chOff x="3839637" y="3420094"/>
            <a:chExt cx="789956" cy="789956"/>
          </a:xfrm>
        </p:grpSpPr>
        <p:sp>
          <p:nvSpPr>
            <p:cNvPr id="38" name="Овал 37"/>
            <p:cNvSpPr/>
            <p:nvPr/>
          </p:nvSpPr>
          <p:spPr bwMode="auto">
            <a:xfrm>
              <a:off x="4020029" y="3501565"/>
              <a:ext cx="428625" cy="428625"/>
            </a:xfrm>
            <a:prstGeom prst="ellipse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0066CC"/>
                </a:buClr>
                <a:buFont typeface="Wingdings" pitchFamily="2" charset="2"/>
                <a:buNone/>
              </a:pPr>
              <a:endParaRPr lang="ru-RU" sz="3200" baseline="0">
                <a:solidFill>
                  <a:srgbClr val="0066CC"/>
                </a:solidFill>
                <a:latin typeface="Arial Rounded MT Bold" pitchFamily="34" charset="0"/>
              </a:endParaRPr>
            </a:p>
          </p:txBody>
        </p:sp>
        <p:grpSp>
          <p:nvGrpSpPr>
            <p:cNvPr id="39" name="Рисунок 2">
              <a:extLst>
                <a:ext uri="{FF2B5EF4-FFF2-40B4-BE49-F238E27FC236}">
                  <a16:creationId xmlns:a16="http://schemas.microsoft.com/office/drawing/2014/main" xmlns="" id="{ED9A3188-3C64-41D2-9C4B-7AE29A5BB22F}"/>
                </a:ext>
              </a:extLst>
            </p:cNvPr>
            <p:cNvGrpSpPr/>
            <p:nvPr/>
          </p:nvGrpSpPr>
          <p:grpSpPr>
            <a:xfrm>
              <a:off x="3839637" y="3420094"/>
              <a:ext cx="789956" cy="789956"/>
              <a:chOff x="4381500" y="-403461"/>
              <a:chExt cx="4876800" cy="4876800"/>
            </a:xfrm>
            <a:solidFill>
              <a:schemeClr val="bg2"/>
            </a:solidFill>
          </p:grpSpPr>
          <p:sp>
            <p:nvSpPr>
              <p:cNvPr id="40" name="Полилиния: фигура 17">
                <a:extLst>
                  <a:ext uri="{FF2B5EF4-FFF2-40B4-BE49-F238E27FC236}">
                    <a16:creationId xmlns:a16="http://schemas.microsoft.com/office/drawing/2014/main" xmlns="" id="{19B1F7B1-1F46-4F9B-B2CF-D5C061517364}"/>
                  </a:ext>
                </a:extLst>
              </p:cNvPr>
              <p:cNvSpPr/>
              <p:nvPr/>
            </p:nvSpPr>
            <p:spPr>
              <a:xfrm>
                <a:off x="5046564" y="-410605"/>
                <a:ext cx="3543300" cy="4886325"/>
              </a:xfrm>
              <a:custGeom>
                <a:avLst/>
                <a:gdLst>
                  <a:gd name="connsiteX0" fmla="*/ 1773336 w 3543300"/>
                  <a:gd name="connsiteY0" fmla="*/ 7144 h 4886325"/>
                  <a:gd name="connsiteX1" fmla="*/ 7144 w 3543300"/>
                  <a:gd name="connsiteY1" fmla="*/ 1773326 h 4886325"/>
                  <a:gd name="connsiteX2" fmla="*/ 1655007 w 3543300"/>
                  <a:gd name="connsiteY2" fmla="*/ 4831185 h 4886325"/>
                  <a:gd name="connsiteX3" fmla="*/ 1891665 w 3543300"/>
                  <a:gd name="connsiteY3" fmla="*/ 4831185 h 4886325"/>
                  <a:gd name="connsiteX4" fmla="*/ 3539528 w 3543300"/>
                  <a:gd name="connsiteY4" fmla="*/ 1773326 h 4886325"/>
                  <a:gd name="connsiteX5" fmla="*/ 1773336 w 3543300"/>
                  <a:gd name="connsiteY5" fmla="*/ 7144 h 4886325"/>
                  <a:gd name="connsiteX6" fmla="*/ 1773336 w 3543300"/>
                  <a:gd name="connsiteY6" fmla="*/ 2661942 h 4886325"/>
                  <a:gd name="connsiteX7" fmla="*/ 884730 w 3543300"/>
                  <a:gd name="connsiteY7" fmla="*/ 1773326 h 4886325"/>
                  <a:gd name="connsiteX8" fmla="*/ 1773336 w 3543300"/>
                  <a:gd name="connsiteY8" fmla="*/ 884720 h 4886325"/>
                  <a:gd name="connsiteX9" fmla="*/ 2661933 w 3543300"/>
                  <a:gd name="connsiteY9" fmla="*/ 1773336 h 4886325"/>
                  <a:gd name="connsiteX10" fmla="*/ 1773336 w 3543300"/>
                  <a:gd name="connsiteY10" fmla="*/ 2661942 h 488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43300" h="4886325">
                    <a:moveTo>
                      <a:pt x="1773336" y="7144"/>
                    </a:moveTo>
                    <a:cubicBezTo>
                      <a:pt x="799452" y="7144"/>
                      <a:pt x="7144" y="799452"/>
                      <a:pt x="7144" y="1773326"/>
                    </a:cubicBezTo>
                    <a:cubicBezTo>
                      <a:pt x="7144" y="2981935"/>
                      <a:pt x="1587713" y="4756242"/>
                      <a:pt x="1655007" y="4831185"/>
                    </a:cubicBezTo>
                    <a:cubicBezTo>
                      <a:pt x="1718215" y="4901584"/>
                      <a:pt x="1828572" y="4901460"/>
                      <a:pt x="1891665" y="4831185"/>
                    </a:cubicBezTo>
                    <a:cubicBezTo>
                      <a:pt x="1958959" y="4756242"/>
                      <a:pt x="3539528" y="2981935"/>
                      <a:pt x="3539528" y="1773326"/>
                    </a:cubicBezTo>
                    <a:cubicBezTo>
                      <a:pt x="3539509" y="799452"/>
                      <a:pt x="2747210" y="7144"/>
                      <a:pt x="1773336" y="7144"/>
                    </a:cubicBezTo>
                    <a:close/>
                    <a:moveTo>
                      <a:pt x="1773336" y="2661942"/>
                    </a:moveTo>
                    <a:cubicBezTo>
                      <a:pt x="1283351" y="2661942"/>
                      <a:pt x="884730" y="2263312"/>
                      <a:pt x="884730" y="1773326"/>
                    </a:cubicBezTo>
                    <a:cubicBezTo>
                      <a:pt x="884730" y="1283341"/>
                      <a:pt x="1283361" y="884720"/>
                      <a:pt x="1773336" y="884720"/>
                    </a:cubicBezTo>
                    <a:cubicBezTo>
                      <a:pt x="2263312" y="884720"/>
                      <a:pt x="2661933" y="1283351"/>
                      <a:pt x="2661933" y="1773336"/>
                    </a:cubicBezTo>
                    <a:cubicBezTo>
                      <a:pt x="2661933" y="2263321"/>
                      <a:pt x="2263312" y="2661942"/>
                      <a:pt x="1773336" y="2661942"/>
                    </a:cubicBezTo>
                    <a:close/>
                  </a:path>
                </a:pathLst>
              </a:custGeom>
              <a:solidFill>
                <a:srgbClr val="4A88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41" name="Группа 40"/>
          <p:cNvGrpSpPr/>
          <p:nvPr/>
        </p:nvGrpSpPr>
        <p:grpSpPr>
          <a:xfrm>
            <a:off x="10077167" y="1334790"/>
            <a:ext cx="821104" cy="821104"/>
            <a:chOff x="3839637" y="3420094"/>
            <a:chExt cx="789956" cy="789956"/>
          </a:xfrm>
        </p:grpSpPr>
        <p:sp>
          <p:nvSpPr>
            <p:cNvPr id="42" name="Овал 41"/>
            <p:cNvSpPr/>
            <p:nvPr/>
          </p:nvSpPr>
          <p:spPr bwMode="auto">
            <a:xfrm>
              <a:off x="4020029" y="3501565"/>
              <a:ext cx="428625" cy="428625"/>
            </a:xfrm>
            <a:prstGeom prst="ellipse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0066CC"/>
                </a:buClr>
                <a:buFont typeface="Wingdings" pitchFamily="2" charset="2"/>
                <a:buNone/>
              </a:pPr>
              <a:endParaRPr lang="ru-RU" sz="3200" baseline="0">
                <a:solidFill>
                  <a:srgbClr val="0066CC"/>
                </a:solidFill>
                <a:latin typeface="Arial Rounded MT Bold" pitchFamily="34" charset="0"/>
              </a:endParaRPr>
            </a:p>
          </p:txBody>
        </p:sp>
        <p:grpSp>
          <p:nvGrpSpPr>
            <p:cNvPr id="43" name="Рисунок 2">
              <a:extLst>
                <a:ext uri="{FF2B5EF4-FFF2-40B4-BE49-F238E27FC236}">
                  <a16:creationId xmlns:a16="http://schemas.microsoft.com/office/drawing/2014/main" xmlns="" id="{ED9A3188-3C64-41D2-9C4B-7AE29A5BB22F}"/>
                </a:ext>
              </a:extLst>
            </p:cNvPr>
            <p:cNvGrpSpPr/>
            <p:nvPr/>
          </p:nvGrpSpPr>
          <p:grpSpPr>
            <a:xfrm>
              <a:off x="3839637" y="3420094"/>
              <a:ext cx="789956" cy="789956"/>
              <a:chOff x="4381500" y="-403461"/>
              <a:chExt cx="4876800" cy="4876800"/>
            </a:xfrm>
            <a:solidFill>
              <a:schemeClr val="bg2"/>
            </a:solidFill>
          </p:grpSpPr>
          <p:sp>
            <p:nvSpPr>
              <p:cNvPr id="44" name="Полилиния: фигура 17">
                <a:extLst>
                  <a:ext uri="{FF2B5EF4-FFF2-40B4-BE49-F238E27FC236}">
                    <a16:creationId xmlns:a16="http://schemas.microsoft.com/office/drawing/2014/main" xmlns="" id="{19B1F7B1-1F46-4F9B-B2CF-D5C061517364}"/>
                  </a:ext>
                </a:extLst>
              </p:cNvPr>
              <p:cNvSpPr/>
              <p:nvPr/>
            </p:nvSpPr>
            <p:spPr>
              <a:xfrm>
                <a:off x="5046564" y="-410605"/>
                <a:ext cx="3543300" cy="4886325"/>
              </a:xfrm>
              <a:custGeom>
                <a:avLst/>
                <a:gdLst>
                  <a:gd name="connsiteX0" fmla="*/ 1773336 w 3543300"/>
                  <a:gd name="connsiteY0" fmla="*/ 7144 h 4886325"/>
                  <a:gd name="connsiteX1" fmla="*/ 7144 w 3543300"/>
                  <a:gd name="connsiteY1" fmla="*/ 1773326 h 4886325"/>
                  <a:gd name="connsiteX2" fmla="*/ 1655007 w 3543300"/>
                  <a:gd name="connsiteY2" fmla="*/ 4831185 h 4886325"/>
                  <a:gd name="connsiteX3" fmla="*/ 1891665 w 3543300"/>
                  <a:gd name="connsiteY3" fmla="*/ 4831185 h 4886325"/>
                  <a:gd name="connsiteX4" fmla="*/ 3539528 w 3543300"/>
                  <a:gd name="connsiteY4" fmla="*/ 1773326 h 4886325"/>
                  <a:gd name="connsiteX5" fmla="*/ 1773336 w 3543300"/>
                  <a:gd name="connsiteY5" fmla="*/ 7144 h 4886325"/>
                  <a:gd name="connsiteX6" fmla="*/ 1773336 w 3543300"/>
                  <a:gd name="connsiteY6" fmla="*/ 2661942 h 4886325"/>
                  <a:gd name="connsiteX7" fmla="*/ 884730 w 3543300"/>
                  <a:gd name="connsiteY7" fmla="*/ 1773326 h 4886325"/>
                  <a:gd name="connsiteX8" fmla="*/ 1773336 w 3543300"/>
                  <a:gd name="connsiteY8" fmla="*/ 884720 h 4886325"/>
                  <a:gd name="connsiteX9" fmla="*/ 2661933 w 3543300"/>
                  <a:gd name="connsiteY9" fmla="*/ 1773336 h 4886325"/>
                  <a:gd name="connsiteX10" fmla="*/ 1773336 w 3543300"/>
                  <a:gd name="connsiteY10" fmla="*/ 2661942 h 488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43300" h="4886325">
                    <a:moveTo>
                      <a:pt x="1773336" y="7144"/>
                    </a:moveTo>
                    <a:cubicBezTo>
                      <a:pt x="799452" y="7144"/>
                      <a:pt x="7144" y="799452"/>
                      <a:pt x="7144" y="1773326"/>
                    </a:cubicBezTo>
                    <a:cubicBezTo>
                      <a:pt x="7144" y="2981935"/>
                      <a:pt x="1587713" y="4756242"/>
                      <a:pt x="1655007" y="4831185"/>
                    </a:cubicBezTo>
                    <a:cubicBezTo>
                      <a:pt x="1718215" y="4901584"/>
                      <a:pt x="1828572" y="4901460"/>
                      <a:pt x="1891665" y="4831185"/>
                    </a:cubicBezTo>
                    <a:cubicBezTo>
                      <a:pt x="1958959" y="4756242"/>
                      <a:pt x="3539528" y="2981935"/>
                      <a:pt x="3539528" y="1773326"/>
                    </a:cubicBezTo>
                    <a:cubicBezTo>
                      <a:pt x="3539509" y="799452"/>
                      <a:pt x="2747210" y="7144"/>
                      <a:pt x="1773336" y="7144"/>
                    </a:cubicBezTo>
                    <a:close/>
                    <a:moveTo>
                      <a:pt x="1773336" y="2661942"/>
                    </a:moveTo>
                    <a:cubicBezTo>
                      <a:pt x="1283351" y="2661942"/>
                      <a:pt x="884730" y="2263312"/>
                      <a:pt x="884730" y="1773326"/>
                    </a:cubicBezTo>
                    <a:cubicBezTo>
                      <a:pt x="884730" y="1283341"/>
                      <a:pt x="1283361" y="884720"/>
                      <a:pt x="1773336" y="884720"/>
                    </a:cubicBezTo>
                    <a:cubicBezTo>
                      <a:pt x="2263312" y="884720"/>
                      <a:pt x="2661933" y="1283351"/>
                      <a:pt x="2661933" y="1773336"/>
                    </a:cubicBezTo>
                    <a:cubicBezTo>
                      <a:pt x="2661933" y="2263321"/>
                      <a:pt x="2263312" y="2661942"/>
                      <a:pt x="1773336" y="2661942"/>
                    </a:cubicBezTo>
                    <a:close/>
                  </a:path>
                </a:pathLst>
              </a:custGeom>
              <a:solidFill>
                <a:srgbClr val="4A88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1029765" y="1909909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mtClean="0">
                <a:solidFill>
                  <a:schemeClr val="bg1"/>
                </a:solidFill>
              </a:rPr>
              <a:t>2021</a:t>
            </a:r>
            <a:endParaRPr lang="ru-RU" sz="3600" b="1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71718" y="1909909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mtClean="0">
                <a:solidFill>
                  <a:schemeClr val="bg1"/>
                </a:solidFill>
              </a:rPr>
              <a:t>2023-2024</a:t>
            </a:r>
            <a:endParaRPr lang="ru-RU" sz="3600" b="1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27256" y="1909909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mtClean="0">
                <a:solidFill>
                  <a:schemeClr val="bg1"/>
                </a:solidFill>
              </a:rPr>
              <a:t>2024-2026</a:t>
            </a:r>
            <a:endParaRPr lang="ru-RU" sz="3600" b="1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713187" y="1909909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mtClean="0">
                <a:solidFill>
                  <a:schemeClr val="bg1"/>
                </a:solidFill>
              </a:rPr>
              <a:t>2027</a:t>
            </a:r>
            <a:endParaRPr lang="ru-RU" sz="3600" b="1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562306" y="2757032"/>
            <a:ext cx="1860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aseline="0" smtClean="0"/>
              <a:t>Строительство ГОКа</a:t>
            </a:r>
            <a:endParaRPr lang="ru-RU" sz="1600" baseline="0"/>
          </a:p>
        </p:txBody>
      </p:sp>
      <p:sp>
        <p:nvSpPr>
          <p:cNvPr id="49" name="Прямоугольник 48"/>
          <p:cNvSpPr/>
          <p:nvPr/>
        </p:nvSpPr>
        <p:spPr>
          <a:xfrm>
            <a:off x="10525682" y="2757032"/>
            <a:ext cx="1626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aseline="0" smtClean="0"/>
              <a:t>Запуск предприятия</a:t>
            </a:r>
            <a:endParaRPr lang="ru-RU" sz="1600" baseline="0"/>
          </a:p>
        </p:txBody>
      </p:sp>
      <p:pic>
        <p:nvPicPr>
          <p:cNvPr id="50" name="Picture 2" descr="C:\Documents and Settings\friend\Рабочий стол\Копия 345232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 flipH="1">
            <a:off x="4076932" y="3523102"/>
            <a:ext cx="7572883" cy="288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0" y="6407150"/>
            <a:ext cx="12190411" cy="45085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ct val="50000"/>
              </a:spcBef>
              <a:buClr>
                <a:srgbClr val="0066CC"/>
              </a:buClr>
              <a:buFont typeface="Wingdings" pitchFamily="2" charset="2"/>
              <a:buNone/>
            </a:pPr>
            <a:endParaRPr lang="ru-RU" sz="3200" baseline="0">
              <a:solidFill>
                <a:srgbClr val="0066CC"/>
              </a:solidFill>
              <a:latin typeface="Arial Rounded MT Bold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3611633" y="1334790"/>
            <a:ext cx="821104" cy="821104"/>
            <a:chOff x="3839637" y="3420094"/>
            <a:chExt cx="789956" cy="789956"/>
          </a:xfrm>
        </p:grpSpPr>
        <p:sp>
          <p:nvSpPr>
            <p:cNvPr id="52" name="Овал 51"/>
            <p:cNvSpPr/>
            <p:nvPr/>
          </p:nvSpPr>
          <p:spPr bwMode="auto">
            <a:xfrm>
              <a:off x="4020029" y="3501565"/>
              <a:ext cx="428625" cy="428625"/>
            </a:xfrm>
            <a:prstGeom prst="ellipse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0066CC"/>
                </a:buClr>
                <a:buFont typeface="Wingdings" pitchFamily="2" charset="2"/>
                <a:buNone/>
              </a:pPr>
              <a:endParaRPr lang="ru-RU" sz="3200" baseline="0">
                <a:solidFill>
                  <a:srgbClr val="0066CC"/>
                </a:solidFill>
                <a:latin typeface="Arial Rounded MT Bold" pitchFamily="34" charset="0"/>
              </a:endParaRPr>
            </a:p>
          </p:txBody>
        </p:sp>
        <p:grpSp>
          <p:nvGrpSpPr>
            <p:cNvPr id="53" name="Рисунок 2">
              <a:extLst>
                <a:ext uri="{FF2B5EF4-FFF2-40B4-BE49-F238E27FC236}">
                  <a16:creationId xmlns:a16="http://schemas.microsoft.com/office/drawing/2014/main" xmlns="" id="{ED9A3188-3C64-41D2-9C4B-7AE29A5BB22F}"/>
                </a:ext>
              </a:extLst>
            </p:cNvPr>
            <p:cNvGrpSpPr/>
            <p:nvPr/>
          </p:nvGrpSpPr>
          <p:grpSpPr>
            <a:xfrm>
              <a:off x="3839637" y="3420094"/>
              <a:ext cx="789956" cy="789956"/>
              <a:chOff x="4381500" y="-403461"/>
              <a:chExt cx="4876800" cy="4876800"/>
            </a:xfrm>
            <a:solidFill>
              <a:schemeClr val="bg2"/>
            </a:solidFill>
          </p:grpSpPr>
          <p:sp>
            <p:nvSpPr>
              <p:cNvPr id="54" name="Полилиния: фигура 17">
                <a:extLst>
                  <a:ext uri="{FF2B5EF4-FFF2-40B4-BE49-F238E27FC236}">
                    <a16:creationId xmlns:a16="http://schemas.microsoft.com/office/drawing/2014/main" xmlns="" id="{19B1F7B1-1F46-4F9B-B2CF-D5C061517364}"/>
                  </a:ext>
                </a:extLst>
              </p:cNvPr>
              <p:cNvSpPr/>
              <p:nvPr/>
            </p:nvSpPr>
            <p:spPr>
              <a:xfrm>
                <a:off x="5046564" y="-410605"/>
                <a:ext cx="3543300" cy="4886325"/>
              </a:xfrm>
              <a:custGeom>
                <a:avLst/>
                <a:gdLst>
                  <a:gd name="connsiteX0" fmla="*/ 1773336 w 3543300"/>
                  <a:gd name="connsiteY0" fmla="*/ 7144 h 4886325"/>
                  <a:gd name="connsiteX1" fmla="*/ 7144 w 3543300"/>
                  <a:gd name="connsiteY1" fmla="*/ 1773326 h 4886325"/>
                  <a:gd name="connsiteX2" fmla="*/ 1655007 w 3543300"/>
                  <a:gd name="connsiteY2" fmla="*/ 4831185 h 4886325"/>
                  <a:gd name="connsiteX3" fmla="*/ 1891665 w 3543300"/>
                  <a:gd name="connsiteY3" fmla="*/ 4831185 h 4886325"/>
                  <a:gd name="connsiteX4" fmla="*/ 3539528 w 3543300"/>
                  <a:gd name="connsiteY4" fmla="*/ 1773326 h 4886325"/>
                  <a:gd name="connsiteX5" fmla="*/ 1773336 w 3543300"/>
                  <a:gd name="connsiteY5" fmla="*/ 7144 h 4886325"/>
                  <a:gd name="connsiteX6" fmla="*/ 1773336 w 3543300"/>
                  <a:gd name="connsiteY6" fmla="*/ 2661942 h 4886325"/>
                  <a:gd name="connsiteX7" fmla="*/ 884730 w 3543300"/>
                  <a:gd name="connsiteY7" fmla="*/ 1773326 h 4886325"/>
                  <a:gd name="connsiteX8" fmla="*/ 1773336 w 3543300"/>
                  <a:gd name="connsiteY8" fmla="*/ 884720 h 4886325"/>
                  <a:gd name="connsiteX9" fmla="*/ 2661933 w 3543300"/>
                  <a:gd name="connsiteY9" fmla="*/ 1773336 h 4886325"/>
                  <a:gd name="connsiteX10" fmla="*/ 1773336 w 3543300"/>
                  <a:gd name="connsiteY10" fmla="*/ 2661942 h 488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43300" h="4886325">
                    <a:moveTo>
                      <a:pt x="1773336" y="7144"/>
                    </a:moveTo>
                    <a:cubicBezTo>
                      <a:pt x="799452" y="7144"/>
                      <a:pt x="7144" y="799452"/>
                      <a:pt x="7144" y="1773326"/>
                    </a:cubicBezTo>
                    <a:cubicBezTo>
                      <a:pt x="7144" y="2981935"/>
                      <a:pt x="1587713" y="4756242"/>
                      <a:pt x="1655007" y="4831185"/>
                    </a:cubicBezTo>
                    <a:cubicBezTo>
                      <a:pt x="1718215" y="4901584"/>
                      <a:pt x="1828572" y="4901460"/>
                      <a:pt x="1891665" y="4831185"/>
                    </a:cubicBezTo>
                    <a:cubicBezTo>
                      <a:pt x="1958959" y="4756242"/>
                      <a:pt x="3539528" y="2981935"/>
                      <a:pt x="3539528" y="1773326"/>
                    </a:cubicBezTo>
                    <a:cubicBezTo>
                      <a:pt x="3539509" y="799452"/>
                      <a:pt x="2747210" y="7144"/>
                      <a:pt x="1773336" y="7144"/>
                    </a:cubicBezTo>
                    <a:close/>
                    <a:moveTo>
                      <a:pt x="1773336" y="2661942"/>
                    </a:moveTo>
                    <a:cubicBezTo>
                      <a:pt x="1283351" y="2661942"/>
                      <a:pt x="884730" y="2263312"/>
                      <a:pt x="884730" y="1773326"/>
                    </a:cubicBezTo>
                    <a:cubicBezTo>
                      <a:pt x="884730" y="1283341"/>
                      <a:pt x="1283361" y="884720"/>
                      <a:pt x="1773336" y="884720"/>
                    </a:cubicBezTo>
                    <a:cubicBezTo>
                      <a:pt x="2263312" y="884720"/>
                      <a:pt x="2661933" y="1283351"/>
                      <a:pt x="2661933" y="1773336"/>
                    </a:cubicBezTo>
                    <a:cubicBezTo>
                      <a:pt x="2661933" y="2263321"/>
                      <a:pt x="2263312" y="2661942"/>
                      <a:pt x="1773336" y="2661942"/>
                    </a:cubicBezTo>
                    <a:close/>
                  </a:path>
                </a:pathLst>
              </a:custGeom>
              <a:solidFill>
                <a:srgbClr val="4A88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4268296" y="1909909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mtClean="0">
                <a:solidFill>
                  <a:schemeClr val="bg1"/>
                </a:solidFill>
              </a:rPr>
              <a:t>2021-2022</a:t>
            </a:r>
            <a:endParaRPr lang="ru-RU" sz="3600" b="1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897832" y="2757032"/>
            <a:ext cx="2403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aseline="0" smtClean="0"/>
              <a:t>Предпроектные работы</a:t>
            </a:r>
            <a:endParaRPr lang="ru-RU" sz="1600" baseline="0"/>
          </a:p>
        </p:txBody>
      </p:sp>
    </p:spTree>
    <p:extLst>
      <p:ext uri="{BB962C8B-B14F-4D97-AF65-F5344CB8AC3E}">
        <p14:creationId xmlns:p14="http://schemas.microsoft.com/office/powerpoint/2010/main" val="5114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шивка 17"/>
          <p:cNvSpPr/>
          <p:nvPr/>
        </p:nvSpPr>
        <p:spPr bwMode="auto">
          <a:xfrm>
            <a:off x="510979" y="1745656"/>
            <a:ext cx="11344471" cy="528479"/>
          </a:xfrm>
          <a:prstGeom prst="chevron">
            <a:avLst/>
          </a:prstGeom>
          <a:solidFill>
            <a:schemeClr val="bg1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  <a:buClr>
                <a:srgbClr val="0066CC"/>
              </a:buClr>
              <a:buFont typeface="Wingdings" pitchFamily="2" charset="2"/>
              <a:buNone/>
            </a:pPr>
            <a:endParaRPr lang="ru-RU" sz="3200" baseline="0">
              <a:solidFill>
                <a:srgbClr val="0066CC"/>
              </a:solidFill>
              <a:latin typeface="Arial Rounded MT Bold" pitchFamily="34" charset="0"/>
            </a:endParaRPr>
          </a:p>
        </p:txBody>
      </p:sp>
      <p:pic>
        <p:nvPicPr>
          <p:cNvPr id="13" name="Picture 6" descr="C:\Documents and Settings\Administrator\Desktop\EN+ PPT\EN+ 23.10.2009 PPT\source\blue plashka (2).png"/>
          <p:cNvPicPr>
            <a:picLocks noChangeAspect="1" noChangeArrowheads="1"/>
          </p:cNvPicPr>
          <p:nvPr/>
        </p:nvPicPr>
        <p:blipFill>
          <a:blip r:embed="rId2" cstate="print"/>
          <a:srcRect l="1315" r="1518"/>
          <a:stretch>
            <a:fillRect/>
          </a:stretch>
        </p:blipFill>
        <p:spPr bwMode="auto">
          <a:xfrm>
            <a:off x="0" y="-152400"/>
            <a:ext cx="1219041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67850" y="244342"/>
            <a:ext cx="7175949" cy="36004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z="2400" smtClean="0">
                <a:solidFill>
                  <a:schemeClr val="bg1"/>
                </a:solidFill>
              </a:rPr>
              <a:t>Финансовый план</a:t>
            </a:r>
            <a:endParaRPr lang="en-US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583311" y="1218782"/>
            <a:ext cx="789956" cy="789956"/>
            <a:chOff x="3839637" y="3420094"/>
            <a:chExt cx="789956" cy="789956"/>
          </a:xfrm>
        </p:grpSpPr>
        <p:sp>
          <p:nvSpPr>
            <p:cNvPr id="52" name="Овал 51"/>
            <p:cNvSpPr/>
            <p:nvPr/>
          </p:nvSpPr>
          <p:spPr bwMode="auto">
            <a:xfrm>
              <a:off x="4020029" y="3501565"/>
              <a:ext cx="428625" cy="428625"/>
            </a:xfrm>
            <a:prstGeom prst="ellipse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0066CC"/>
                </a:buClr>
                <a:buFont typeface="Wingdings" pitchFamily="2" charset="2"/>
                <a:buNone/>
              </a:pPr>
              <a:endParaRPr lang="ru-RU" sz="3200" baseline="0">
                <a:solidFill>
                  <a:srgbClr val="0066CC"/>
                </a:solidFill>
                <a:latin typeface="Arial Rounded MT Bold" pitchFamily="34" charset="0"/>
              </a:endParaRPr>
            </a:p>
          </p:txBody>
        </p:sp>
        <p:grpSp>
          <p:nvGrpSpPr>
            <p:cNvPr id="53" name="Рисунок 2">
              <a:extLst>
                <a:ext uri="{FF2B5EF4-FFF2-40B4-BE49-F238E27FC236}">
                  <a16:creationId xmlns:a16="http://schemas.microsoft.com/office/drawing/2014/main" xmlns="" id="{ED9A3188-3C64-41D2-9C4B-7AE29A5BB22F}"/>
                </a:ext>
              </a:extLst>
            </p:cNvPr>
            <p:cNvGrpSpPr/>
            <p:nvPr/>
          </p:nvGrpSpPr>
          <p:grpSpPr>
            <a:xfrm>
              <a:off x="3839637" y="3420094"/>
              <a:ext cx="789956" cy="789956"/>
              <a:chOff x="4381500" y="-403461"/>
              <a:chExt cx="4876800" cy="4876800"/>
            </a:xfrm>
            <a:solidFill>
              <a:schemeClr val="bg2"/>
            </a:solidFill>
          </p:grpSpPr>
          <p:sp>
            <p:nvSpPr>
              <p:cNvPr id="54" name="Полилиния: фигура 17">
                <a:extLst>
                  <a:ext uri="{FF2B5EF4-FFF2-40B4-BE49-F238E27FC236}">
                    <a16:creationId xmlns:a16="http://schemas.microsoft.com/office/drawing/2014/main" xmlns="" id="{19B1F7B1-1F46-4F9B-B2CF-D5C061517364}"/>
                  </a:ext>
                </a:extLst>
              </p:cNvPr>
              <p:cNvSpPr/>
              <p:nvPr/>
            </p:nvSpPr>
            <p:spPr>
              <a:xfrm>
                <a:off x="5046564" y="-410605"/>
                <a:ext cx="3543300" cy="4886325"/>
              </a:xfrm>
              <a:custGeom>
                <a:avLst/>
                <a:gdLst>
                  <a:gd name="connsiteX0" fmla="*/ 1773336 w 3543300"/>
                  <a:gd name="connsiteY0" fmla="*/ 7144 h 4886325"/>
                  <a:gd name="connsiteX1" fmla="*/ 7144 w 3543300"/>
                  <a:gd name="connsiteY1" fmla="*/ 1773326 h 4886325"/>
                  <a:gd name="connsiteX2" fmla="*/ 1655007 w 3543300"/>
                  <a:gd name="connsiteY2" fmla="*/ 4831185 h 4886325"/>
                  <a:gd name="connsiteX3" fmla="*/ 1891665 w 3543300"/>
                  <a:gd name="connsiteY3" fmla="*/ 4831185 h 4886325"/>
                  <a:gd name="connsiteX4" fmla="*/ 3539528 w 3543300"/>
                  <a:gd name="connsiteY4" fmla="*/ 1773326 h 4886325"/>
                  <a:gd name="connsiteX5" fmla="*/ 1773336 w 3543300"/>
                  <a:gd name="connsiteY5" fmla="*/ 7144 h 4886325"/>
                  <a:gd name="connsiteX6" fmla="*/ 1773336 w 3543300"/>
                  <a:gd name="connsiteY6" fmla="*/ 2661942 h 4886325"/>
                  <a:gd name="connsiteX7" fmla="*/ 884730 w 3543300"/>
                  <a:gd name="connsiteY7" fmla="*/ 1773326 h 4886325"/>
                  <a:gd name="connsiteX8" fmla="*/ 1773336 w 3543300"/>
                  <a:gd name="connsiteY8" fmla="*/ 884720 h 4886325"/>
                  <a:gd name="connsiteX9" fmla="*/ 2661933 w 3543300"/>
                  <a:gd name="connsiteY9" fmla="*/ 1773336 h 4886325"/>
                  <a:gd name="connsiteX10" fmla="*/ 1773336 w 3543300"/>
                  <a:gd name="connsiteY10" fmla="*/ 2661942 h 488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43300" h="4886325">
                    <a:moveTo>
                      <a:pt x="1773336" y="7144"/>
                    </a:moveTo>
                    <a:cubicBezTo>
                      <a:pt x="799452" y="7144"/>
                      <a:pt x="7144" y="799452"/>
                      <a:pt x="7144" y="1773326"/>
                    </a:cubicBezTo>
                    <a:cubicBezTo>
                      <a:pt x="7144" y="2981935"/>
                      <a:pt x="1587713" y="4756242"/>
                      <a:pt x="1655007" y="4831185"/>
                    </a:cubicBezTo>
                    <a:cubicBezTo>
                      <a:pt x="1718215" y="4901584"/>
                      <a:pt x="1828572" y="4901460"/>
                      <a:pt x="1891665" y="4831185"/>
                    </a:cubicBezTo>
                    <a:cubicBezTo>
                      <a:pt x="1958959" y="4756242"/>
                      <a:pt x="3539528" y="2981935"/>
                      <a:pt x="3539528" y="1773326"/>
                    </a:cubicBezTo>
                    <a:cubicBezTo>
                      <a:pt x="3539509" y="799452"/>
                      <a:pt x="2747210" y="7144"/>
                      <a:pt x="1773336" y="7144"/>
                    </a:cubicBezTo>
                    <a:close/>
                    <a:moveTo>
                      <a:pt x="1773336" y="2661942"/>
                    </a:moveTo>
                    <a:cubicBezTo>
                      <a:pt x="1283351" y="2661942"/>
                      <a:pt x="884730" y="2263312"/>
                      <a:pt x="884730" y="1773326"/>
                    </a:cubicBezTo>
                    <a:cubicBezTo>
                      <a:pt x="884730" y="1283341"/>
                      <a:pt x="1283361" y="884720"/>
                      <a:pt x="1773336" y="884720"/>
                    </a:cubicBezTo>
                    <a:cubicBezTo>
                      <a:pt x="2263312" y="884720"/>
                      <a:pt x="2661933" y="1283351"/>
                      <a:pt x="2661933" y="1773336"/>
                    </a:cubicBezTo>
                    <a:cubicBezTo>
                      <a:pt x="2661933" y="2263321"/>
                      <a:pt x="2263312" y="2661942"/>
                      <a:pt x="1773336" y="266194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10866683" y="1218782"/>
            <a:ext cx="789956" cy="789956"/>
            <a:chOff x="3839637" y="3420094"/>
            <a:chExt cx="789956" cy="789956"/>
          </a:xfrm>
        </p:grpSpPr>
        <p:sp>
          <p:nvSpPr>
            <p:cNvPr id="56" name="Овал 55"/>
            <p:cNvSpPr/>
            <p:nvPr/>
          </p:nvSpPr>
          <p:spPr bwMode="auto">
            <a:xfrm>
              <a:off x="4020029" y="3501565"/>
              <a:ext cx="428625" cy="428625"/>
            </a:xfrm>
            <a:prstGeom prst="ellipse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0066CC"/>
                </a:buClr>
                <a:buFont typeface="Wingdings" pitchFamily="2" charset="2"/>
                <a:buNone/>
              </a:pPr>
              <a:endParaRPr lang="ru-RU" sz="3200" baseline="0">
                <a:solidFill>
                  <a:srgbClr val="0066CC"/>
                </a:solidFill>
                <a:latin typeface="Arial Rounded MT Bold" pitchFamily="34" charset="0"/>
              </a:endParaRPr>
            </a:p>
          </p:txBody>
        </p:sp>
        <p:grpSp>
          <p:nvGrpSpPr>
            <p:cNvPr id="57" name="Рисунок 2">
              <a:extLst>
                <a:ext uri="{FF2B5EF4-FFF2-40B4-BE49-F238E27FC236}">
                  <a16:creationId xmlns:a16="http://schemas.microsoft.com/office/drawing/2014/main" xmlns="" id="{ED9A3188-3C64-41D2-9C4B-7AE29A5BB22F}"/>
                </a:ext>
              </a:extLst>
            </p:cNvPr>
            <p:cNvGrpSpPr/>
            <p:nvPr/>
          </p:nvGrpSpPr>
          <p:grpSpPr>
            <a:xfrm>
              <a:off x="3839637" y="3420094"/>
              <a:ext cx="789956" cy="789956"/>
              <a:chOff x="4381500" y="-403461"/>
              <a:chExt cx="4876800" cy="4876800"/>
            </a:xfrm>
            <a:solidFill>
              <a:schemeClr val="bg2"/>
            </a:solidFill>
          </p:grpSpPr>
          <p:sp>
            <p:nvSpPr>
              <p:cNvPr id="58" name="Полилиния: фигура 17">
                <a:extLst>
                  <a:ext uri="{FF2B5EF4-FFF2-40B4-BE49-F238E27FC236}">
                    <a16:creationId xmlns:a16="http://schemas.microsoft.com/office/drawing/2014/main" xmlns="" id="{19B1F7B1-1F46-4F9B-B2CF-D5C061517364}"/>
                  </a:ext>
                </a:extLst>
              </p:cNvPr>
              <p:cNvSpPr/>
              <p:nvPr/>
            </p:nvSpPr>
            <p:spPr>
              <a:xfrm>
                <a:off x="5046564" y="-410605"/>
                <a:ext cx="3543300" cy="4886325"/>
              </a:xfrm>
              <a:custGeom>
                <a:avLst/>
                <a:gdLst>
                  <a:gd name="connsiteX0" fmla="*/ 1773336 w 3543300"/>
                  <a:gd name="connsiteY0" fmla="*/ 7144 h 4886325"/>
                  <a:gd name="connsiteX1" fmla="*/ 7144 w 3543300"/>
                  <a:gd name="connsiteY1" fmla="*/ 1773326 h 4886325"/>
                  <a:gd name="connsiteX2" fmla="*/ 1655007 w 3543300"/>
                  <a:gd name="connsiteY2" fmla="*/ 4831185 h 4886325"/>
                  <a:gd name="connsiteX3" fmla="*/ 1891665 w 3543300"/>
                  <a:gd name="connsiteY3" fmla="*/ 4831185 h 4886325"/>
                  <a:gd name="connsiteX4" fmla="*/ 3539528 w 3543300"/>
                  <a:gd name="connsiteY4" fmla="*/ 1773326 h 4886325"/>
                  <a:gd name="connsiteX5" fmla="*/ 1773336 w 3543300"/>
                  <a:gd name="connsiteY5" fmla="*/ 7144 h 4886325"/>
                  <a:gd name="connsiteX6" fmla="*/ 1773336 w 3543300"/>
                  <a:gd name="connsiteY6" fmla="*/ 2661942 h 4886325"/>
                  <a:gd name="connsiteX7" fmla="*/ 884730 w 3543300"/>
                  <a:gd name="connsiteY7" fmla="*/ 1773326 h 4886325"/>
                  <a:gd name="connsiteX8" fmla="*/ 1773336 w 3543300"/>
                  <a:gd name="connsiteY8" fmla="*/ 884720 h 4886325"/>
                  <a:gd name="connsiteX9" fmla="*/ 2661933 w 3543300"/>
                  <a:gd name="connsiteY9" fmla="*/ 1773336 h 4886325"/>
                  <a:gd name="connsiteX10" fmla="*/ 1773336 w 3543300"/>
                  <a:gd name="connsiteY10" fmla="*/ 2661942 h 488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43300" h="4886325">
                    <a:moveTo>
                      <a:pt x="1773336" y="7144"/>
                    </a:moveTo>
                    <a:cubicBezTo>
                      <a:pt x="799452" y="7144"/>
                      <a:pt x="7144" y="799452"/>
                      <a:pt x="7144" y="1773326"/>
                    </a:cubicBezTo>
                    <a:cubicBezTo>
                      <a:pt x="7144" y="2981935"/>
                      <a:pt x="1587713" y="4756242"/>
                      <a:pt x="1655007" y="4831185"/>
                    </a:cubicBezTo>
                    <a:cubicBezTo>
                      <a:pt x="1718215" y="4901584"/>
                      <a:pt x="1828572" y="4901460"/>
                      <a:pt x="1891665" y="4831185"/>
                    </a:cubicBezTo>
                    <a:cubicBezTo>
                      <a:pt x="1958959" y="4756242"/>
                      <a:pt x="3539528" y="2981935"/>
                      <a:pt x="3539528" y="1773326"/>
                    </a:cubicBezTo>
                    <a:cubicBezTo>
                      <a:pt x="3539509" y="799452"/>
                      <a:pt x="2747210" y="7144"/>
                      <a:pt x="1773336" y="7144"/>
                    </a:cubicBezTo>
                    <a:close/>
                    <a:moveTo>
                      <a:pt x="1773336" y="2661942"/>
                    </a:moveTo>
                    <a:cubicBezTo>
                      <a:pt x="1283351" y="2661942"/>
                      <a:pt x="884730" y="2263312"/>
                      <a:pt x="884730" y="1773326"/>
                    </a:cubicBezTo>
                    <a:cubicBezTo>
                      <a:pt x="884730" y="1283341"/>
                      <a:pt x="1283361" y="884720"/>
                      <a:pt x="1773336" y="884720"/>
                    </a:cubicBezTo>
                    <a:cubicBezTo>
                      <a:pt x="2263312" y="884720"/>
                      <a:pt x="2661933" y="1283351"/>
                      <a:pt x="2661933" y="1773336"/>
                    </a:cubicBezTo>
                    <a:cubicBezTo>
                      <a:pt x="2661933" y="2263321"/>
                      <a:pt x="2263312" y="2661942"/>
                      <a:pt x="1773336" y="26619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1192328" y="1656308"/>
            <a:ext cx="947695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smtClean="0"/>
              <a:t>2021</a:t>
            </a:r>
            <a:endParaRPr lang="ru-RU" sz="4000" b="1"/>
          </a:p>
        </p:txBody>
      </p:sp>
      <p:sp>
        <p:nvSpPr>
          <p:cNvPr id="60" name="TextBox 59"/>
          <p:cNvSpPr txBox="1"/>
          <p:nvPr/>
        </p:nvSpPr>
        <p:spPr>
          <a:xfrm>
            <a:off x="10105711" y="1641794"/>
            <a:ext cx="947695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smtClean="0">
                <a:solidFill>
                  <a:schemeClr val="accent2"/>
                </a:solidFill>
              </a:rPr>
              <a:t>2062</a:t>
            </a:r>
            <a:endParaRPr lang="ru-RU" sz="4000" b="1">
              <a:solidFill>
                <a:schemeClr val="accent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3120571" y="1112992"/>
            <a:ext cx="6676572" cy="1698171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  <a:buClr>
                <a:srgbClr val="0066CC"/>
              </a:buClr>
              <a:buFont typeface="Wingdings" pitchFamily="2" charset="2"/>
              <a:buNone/>
            </a:pPr>
            <a:endParaRPr lang="ru-RU" sz="3200" baseline="0">
              <a:solidFill>
                <a:srgbClr val="0066CC"/>
              </a:solidFill>
              <a:latin typeface="Arial Rounded MT Bold" pitchFamily="34" charset="0"/>
            </a:endParaRPr>
          </a:p>
        </p:txBody>
      </p:sp>
      <p:sp>
        <p:nvSpPr>
          <p:cNvPr id="2048" name="Прямоугольник 2047"/>
          <p:cNvSpPr/>
          <p:nvPr/>
        </p:nvSpPr>
        <p:spPr>
          <a:xfrm>
            <a:off x="4318249" y="1201734"/>
            <a:ext cx="41390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aseline="0" smtClean="0"/>
              <a:t>Функционирование проекта</a:t>
            </a:r>
            <a:br>
              <a:rPr lang="ru-RU" sz="2400" baseline="0" smtClean="0"/>
            </a:br>
            <a:r>
              <a:rPr lang="ru-RU" sz="2400" b="1" baseline="0" smtClean="0">
                <a:solidFill>
                  <a:schemeClr val="accent3"/>
                </a:solidFill>
              </a:rPr>
              <a:t>не </a:t>
            </a:r>
            <a:r>
              <a:rPr lang="ru-RU" sz="2400" b="1" baseline="0">
                <a:solidFill>
                  <a:schemeClr val="accent3"/>
                </a:solidFill>
              </a:rPr>
              <a:t>менее 30-35 </a:t>
            </a:r>
            <a:r>
              <a:rPr lang="ru-RU" sz="2400" b="1" baseline="0" smtClean="0">
                <a:solidFill>
                  <a:schemeClr val="accent3"/>
                </a:solidFill>
              </a:rPr>
              <a:t>лет</a:t>
            </a:r>
            <a:endParaRPr lang="ru-RU" sz="2400" b="1" baseline="0">
              <a:solidFill>
                <a:schemeClr val="accent3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460698" y="1962077"/>
            <a:ext cx="5581849" cy="54373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sz="4400" smtClean="0"/>
              <a:t>добыча </a:t>
            </a:r>
            <a:r>
              <a:rPr lang="ru-RU" sz="4400" b="1" smtClean="0">
                <a:solidFill>
                  <a:schemeClr val="accent1"/>
                </a:solidFill>
              </a:rPr>
              <a:t>103 000 000 </a:t>
            </a:r>
            <a:r>
              <a:rPr lang="ru-RU" sz="4400" smtClean="0"/>
              <a:t>тонн руды</a:t>
            </a:r>
            <a:endParaRPr lang="ru-RU" sz="4400"/>
          </a:p>
        </p:txBody>
      </p:sp>
      <p:grpSp>
        <p:nvGrpSpPr>
          <p:cNvPr id="2054" name="Группа 2053"/>
          <p:cNvGrpSpPr/>
          <p:nvPr/>
        </p:nvGrpSpPr>
        <p:grpSpPr>
          <a:xfrm>
            <a:off x="-1" y="3670300"/>
            <a:ext cx="6870701" cy="3197974"/>
            <a:chOff x="-1" y="3670300"/>
            <a:chExt cx="12190414" cy="3197974"/>
          </a:xfrm>
        </p:grpSpPr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xmlns="" id="{66F90410-A216-4D2A-BDDC-3BACBBF5B8EB}"/>
                </a:ext>
              </a:extLst>
            </p:cNvPr>
            <p:cNvSpPr/>
            <p:nvPr/>
          </p:nvSpPr>
          <p:spPr bwMode="auto">
            <a:xfrm>
              <a:off x="-1" y="4101209"/>
              <a:ext cx="12190414" cy="27670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ct val="50000"/>
                </a:spcBef>
                <a:buClr>
                  <a:srgbClr val="0066CC"/>
                </a:buClr>
                <a:buFont typeface="Wingdings" pitchFamily="2" charset="2"/>
                <a:buNone/>
              </a:pPr>
              <a:endParaRPr lang="ru-RU" sz="3200" baseline="0">
                <a:solidFill>
                  <a:srgbClr val="0066CC"/>
                </a:solidFill>
                <a:latin typeface="Arial Rounded MT Bold" pitchFamily="34" charset="0"/>
              </a:endParaRPr>
            </a:p>
          </p:txBody>
        </p:sp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xmlns="" id="{74CD372A-2783-4FC9-8556-D10899F6FAAA}"/>
                </a:ext>
              </a:extLst>
            </p:cNvPr>
            <p:cNvGrpSpPr/>
            <p:nvPr/>
          </p:nvGrpSpPr>
          <p:grpSpPr>
            <a:xfrm>
              <a:off x="-1" y="3670303"/>
              <a:ext cx="12190414" cy="736317"/>
              <a:chOff x="-1" y="5237896"/>
              <a:chExt cx="9144001" cy="618856"/>
            </a:xfrm>
          </p:grpSpPr>
          <p:sp>
            <p:nvSpPr>
              <p:cNvPr id="67" name="Рисунок 6">
                <a:extLst>
                  <a:ext uri="{FF2B5EF4-FFF2-40B4-BE49-F238E27FC236}">
                    <a16:creationId xmlns:a16="http://schemas.microsoft.com/office/drawing/2014/main" xmlns="" id="{86058ED2-169E-49E0-80AE-B10C4861C5BF}"/>
                  </a:ext>
                </a:extLst>
              </p:cNvPr>
              <p:cNvSpPr/>
              <p:nvPr/>
            </p:nvSpPr>
            <p:spPr>
              <a:xfrm>
                <a:off x="-1" y="5237896"/>
                <a:ext cx="5382105" cy="618856"/>
              </a:xfrm>
              <a:custGeom>
                <a:avLst/>
                <a:gdLst>
                  <a:gd name="connsiteX0" fmla="*/ 4173736 w 4171950"/>
                  <a:gd name="connsiteY0" fmla="*/ 101798 h 466725"/>
                  <a:gd name="connsiteX1" fmla="*/ 4073724 w 4171950"/>
                  <a:gd name="connsiteY1" fmla="*/ 1786 h 466725"/>
                  <a:gd name="connsiteX2" fmla="*/ 1279089 w 4171950"/>
                  <a:gd name="connsiteY2" fmla="*/ 1786 h 466725"/>
                  <a:gd name="connsiteX3" fmla="*/ 1194792 w 4171950"/>
                  <a:gd name="connsiteY3" fmla="*/ 49411 h 466725"/>
                  <a:gd name="connsiteX4" fmla="*/ 1110496 w 4171950"/>
                  <a:gd name="connsiteY4" fmla="*/ 97036 h 466725"/>
                  <a:gd name="connsiteX5" fmla="*/ 1786 w 4171950"/>
                  <a:gd name="connsiteY5" fmla="*/ 97036 h 466725"/>
                  <a:gd name="connsiteX6" fmla="*/ 1786 w 4171950"/>
                  <a:gd name="connsiteY6" fmla="*/ 468511 h 466725"/>
                  <a:gd name="connsiteX7" fmla="*/ 4173736 w 4171950"/>
                  <a:gd name="connsiteY7" fmla="*/ 468511 h 466725"/>
                  <a:gd name="connsiteX8" fmla="*/ 4173736 w 4171950"/>
                  <a:gd name="connsiteY8" fmla="*/ 101798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71950" h="466725">
                    <a:moveTo>
                      <a:pt x="4173736" y="101798"/>
                    </a:moveTo>
                    <a:cubicBezTo>
                      <a:pt x="4173736" y="46553"/>
                      <a:pt x="4128968" y="1786"/>
                      <a:pt x="4073724" y="1786"/>
                    </a:cubicBezTo>
                    <a:lnTo>
                      <a:pt x="1279089" y="1786"/>
                    </a:lnTo>
                    <a:cubicBezTo>
                      <a:pt x="1244322" y="1786"/>
                      <a:pt x="1212414" y="19883"/>
                      <a:pt x="1194792" y="49411"/>
                    </a:cubicBezTo>
                    <a:cubicBezTo>
                      <a:pt x="1176695" y="78938"/>
                      <a:pt x="1144786" y="97036"/>
                      <a:pt x="1110496" y="97036"/>
                    </a:cubicBezTo>
                    <a:lnTo>
                      <a:pt x="1786" y="97036"/>
                    </a:lnTo>
                    <a:lnTo>
                      <a:pt x="1786" y="468511"/>
                    </a:lnTo>
                    <a:lnTo>
                      <a:pt x="4173736" y="468511"/>
                    </a:lnTo>
                    <a:lnTo>
                      <a:pt x="4173736" y="10179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Рисунок 6">
                <a:extLst>
                  <a:ext uri="{FF2B5EF4-FFF2-40B4-BE49-F238E27FC236}">
                    <a16:creationId xmlns:a16="http://schemas.microsoft.com/office/drawing/2014/main" xmlns="" id="{F0CA8C0C-D16D-4D6C-8C9C-FCC684CE491E}"/>
                  </a:ext>
                </a:extLst>
              </p:cNvPr>
              <p:cNvSpPr/>
              <p:nvPr/>
            </p:nvSpPr>
            <p:spPr>
              <a:xfrm flipH="1">
                <a:off x="3761895" y="5237896"/>
                <a:ext cx="5382105" cy="618856"/>
              </a:xfrm>
              <a:custGeom>
                <a:avLst/>
                <a:gdLst>
                  <a:gd name="connsiteX0" fmla="*/ 4173736 w 4171950"/>
                  <a:gd name="connsiteY0" fmla="*/ 101798 h 466725"/>
                  <a:gd name="connsiteX1" fmla="*/ 4073724 w 4171950"/>
                  <a:gd name="connsiteY1" fmla="*/ 1786 h 466725"/>
                  <a:gd name="connsiteX2" fmla="*/ 1279089 w 4171950"/>
                  <a:gd name="connsiteY2" fmla="*/ 1786 h 466725"/>
                  <a:gd name="connsiteX3" fmla="*/ 1194792 w 4171950"/>
                  <a:gd name="connsiteY3" fmla="*/ 49411 h 466725"/>
                  <a:gd name="connsiteX4" fmla="*/ 1110496 w 4171950"/>
                  <a:gd name="connsiteY4" fmla="*/ 97036 h 466725"/>
                  <a:gd name="connsiteX5" fmla="*/ 1786 w 4171950"/>
                  <a:gd name="connsiteY5" fmla="*/ 97036 h 466725"/>
                  <a:gd name="connsiteX6" fmla="*/ 1786 w 4171950"/>
                  <a:gd name="connsiteY6" fmla="*/ 468511 h 466725"/>
                  <a:gd name="connsiteX7" fmla="*/ 4173736 w 4171950"/>
                  <a:gd name="connsiteY7" fmla="*/ 468511 h 466725"/>
                  <a:gd name="connsiteX8" fmla="*/ 4173736 w 4171950"/>
                  <a:gd name="connsiteY8" fmla="*/ 101798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71950" h="466725">
                    <a:moveTo>
                      <a:pt x="4173736" y="101798"/>
                    </a:moveTo>
                    <a:cubicBezTo>
                      <a:pt x="4173736" y="46553"/>
                      <a:pt x="4128968" y="1786"/>
                      <a:pt x="4073724" y="1786"/>
                    </a:cubicBezTo>
                    <a:lnTo>
                      <a:pt x="1279089" y="1786"/>
                    </a:lnTo>
                    <a:cubicBezTo>
                      <a:pt x="1244322" y="1786"/>
                      <a:pt x="1212414" y="19883"/>
                      <a:pt x="1194792" y="49411"/>
                    </a:cubicBezTo>
                    <a:cubicBezTo>
                      <a:pt x="1176695" y="78938"/>
                      <a:pt x="1144786" y="97036"/>
                      <a:pt x="1110496" y="97036"/>
                    </a:cubicBezTo>
                    <a:lnTo>
                      <a:pt x="1786" y="97036"/>
                    </a:lnTo>
                    <a:lnTo>
                      <a:pt x="1786" y="468511"/>
                    </a:lnTo>
                    <a:lnTo>
                      <a:pt x="4173736" y="468511"/>
                    </a:lnTo>
                    <a:lnTo>
                      <a:pt x="4173736" y="10179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69" name="Скругленный прямоугольник 68"/>
            <p:cNvSpPr>
              <a:spLocks noChangeArrowheads="1"/>
            </p:cNvSpPr>
            <p:nvPr/>
          </p:nvSpPr>
          <p:spPr bwMode="auto">
            <a:xfrm>
              <a:off x="479363" y="3670300"/>
              <a:ext cx="11231687" cy="2720786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50000"/>
                </a:spcBef>
                <a:buClr>
                  <a:srgbClr val="F8981D"/>
                </a:buClr>
                <a:buSzPct val="130000"/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30000"/>
                </a:spcBef>
                <a:buClr>
                  <a:srgbClr val="F8981D"/>
                </a:buClr>
                <a:buSzPct val="130000"/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8981D"/>
                </a:buClr>
                <a:buSzPct val="130000"/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8981D"/>
                </a:buClr>
                <a:buSzPct val="130000"/>
                <a:buFont typeface="Symbol" pitchFamily="18" charset="2"/>
                <a:buChar char="-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8981D"/>
                </a:buClr>
                <a:buFont typeface="Symbol" pitchFamily="18" charset="2"/>
                <a:buChar char="·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981D"/>
                </a:buClr>
                <a:buFont typeface="Symbol" pitchFamily="18" charset="2"/>
                <a:buChar char="·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981D"/>
                </a:buClr>
                <a:buFont typeface="Symbol" pitchFamily="18" charset="2"/>
                <a:buChar char="·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981D"/>
                </a:buClr>
                <a:buFont typeface="Symbol" pitchFamily="18" charset="2"/>
                <a:buChar char="·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981D"/>
                </a:buClr>
                <a:buFont typeface="Symbol" pitchFamily="18" charset="2"/>
                <a:buChar char="·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xmlns="" id="{87C5644A-AC44-4232-885B-3CEC3650726F}"/>
                </a:ext>
              </a:extLst>
            </p:cNvPr>
            <p:cNvSpPr/>
            <p:nvPr/>
          </p:nvSpPr>
          <p:spPr>
            <a:xfrm>
              <a:off x="1867089" y="3675358"/>
              <a:ext cx="81599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Первоначальные инвестиции </a:t>
              </a:r>
              <a:endParaRPr lang="ru-RU" sz="3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50" name="Прямоугольник 2049"/>
            <p:cNvSpPr/>
            <p:nvPr/>
          </p:nvSpPr>
          <p:spPr>
            <a:xfrm>
              <a:off x="4200034" y="4406620"/>
              <a:ext cx="3134191" cy="646331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6600" b="1" smtClean="0"/>
                <a:t>$ </a:t>
              </a:r>
              <a:r>
                <a:rPr lang="ru-RU" sz="6600" b="1" smtClean="0"/>
                <a:t>660</a:t>
              </a:r>
              <a:r>
                <a:rPr lang="en-US" sz="6600" b="1" smtClean="0"/>
                <a:t> 000 000</a:t>
              </a:r>
              <a:endParaRPr lang="ru-RU" sz="6600" b="1"/>
            </a:p>
          </p:txBody>
        </p:sp>
        <p:sp>
          <p:nvSpPr>
            <p:cNvPr id="2051" name="Прямоугольник 2050"/>
            <p:cNvSpPr/>
            <p:nvPr/>
          </p:nvSpPr>
          <p:spPr>
            <a:xfrm>
              <a:off x="1383819" y="5163492"/>
              <a:ext cx="875591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3200"/>
                <a:t>Проект и строительство </a:t>
              </a:r>
              <a:r>
                <a:rPr lang="ru-RU" sz="3200" smtClean="0"/>
                <a:t>-</a:t>
              </a:r>
              <a:r>
                <a:rPr lang="en-US" sz="3200" smtClean="0"/>
                <a:t> $</a:t>
              </a:r>
              <a:r>
                <a:rPr lang="en-US" sz="3200" baseline="0" smtClean="0"/>
                <a:t> </a:t>
              </a:r>
              <a:r>
                <a:rPr lang="ru-RU" sz="3200" smtClean="0"/>
                <a:t>536 млн</a:t>
              </a:r>
              <a:endParaRPr lang="ru-RU" sz="3200"/>
            </a:p>
            <a:p>
              <a:pPr lvl="0" algn="ctr"/>
              <a:r>
                <a:rPr lang="ru-RU" sz="3200"/>
                <a:t>Техника и Оборудование </a:t>
              </a:r>
              <a:r>
                <a:rPr lang="ru-RU" sz="3200" smtClean="0"/>
                <a:t>-</a:t>
              </a:r>
              <a:r>
                <a:rPr lang="en-US" sz="3200" smtClean="0"/>
                <a:t> $</a:t>
              </a:r>
              <a:r>
                <a:rPr lang="en-US" sz="3200" baseline="0" smtClean="0"/>
                <a:t> </a:t>
              </a:r>
              <a:r>
                <a:rPr lang="ru-RU" sz="3200" smtClean="0"/>
                <a:t>124 млн</a:t>
              </a:r>
              <a:endParaRPr lang="ru-RU" sz="3200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6458857" y="3666688"/>
            <a:ext cx="5744255" cy="3197974"/>
            <a:chOff x="-1" y="3670300"/>
            <a:chExt cx="12190414" cy="3197974"/>
          </a:xfrm>
        </p:grpSpPr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xmlns="" id="{66F90410-A216-4D2A-BDDC-3BACBBF5B8EB}"/>
                </a:ext>
              </a:extLst>
            </p:cNvPr>
            <p:cNvSpPr/>
            <p:nvPr/>
          </p:nvSpPr>
          <p:spPr bwMode="auto">
            <a:xfrm>
              <a:off x="-1" y="4101209"/>
              <a:ext cx="12190414" cy="2767065"/>
            </a:xfrm>
            <a:prstGeom prst="rect">
              <a:avLst/>
            </a:prstGeom>
            <a:solidFill>
              <a:schemeClr val="accent3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ct val="50000"/>
                </a:spcBef>
                <a:buClr>
                  <a:srgbClr val="0066CC"/>
                </a:buClr>
                <a:buFont typeface="Wingdings" pitchFamily="2" charset="2"/>
                <a:buNone/>
              </a:pPr>
              <a:endParaRPr lang="ru-RU" sz="3200" baseline="0">
                <a:solidFill>
                  <a:srgbClr val="0066CC"/>
                </a:solidFill>
                <a:latin typeface="Arial Rounded MT Bold" pitchFamily="34" charset="0"/>
              </a:endParaRPr>
            </a:p>
          </p:txBody>
        </p:sp>
        <p:grpSp>
          <p:nvGrpSpPr>
            <p:cNvPr id="79" name="Группа 78">
              <a:extLst>
                <a:ext uri="{FF2B5EF4-FFF2-40B4-BE49-F238E27FC236}">
                  <a16:creationId xmlns:a16="http://schemas.microsoft.com/office/drawing/2014/main" xmlns="" id="{74CD372A-2783-4FC9-8556-D10899F6FAAA}"/>
                </a:ext>
              </a:extLst>
            </p:cNvPr>
            <p:cNvGrpSpPr/>
            <p:nvPr/>
          </p:nvGrpSpPr>
          <p:grpSpPr>
            <a:xfrm>
              <a:off x="-1" y="3670303"/>
              <a:ext cx="12190414" cy="736317"/>
              <a:chOff x="-1" y="5237896"/>
              <a:chExt cx="9144001" cy="618856"/>
            </a:xfrm>
          </p:grpSpPr>
          <p:sp>
            <p:nvSpPr>
              <p:cNvPr id="84" name="Рисунок 6">
                <a:extLst>
                  <a:ext uri="{FF2B5EF4-FFF2-40B4-BE49-F238E27FC236}">
                    <a16:creationId xmlns:a16="http://schemas.microsoft.com/office/drawing/2014/main" xmlns="" id="{86058ED2-169E-49E0-80AE-B10C4861C5BF}"/>
                  </a:ext>
                </a:extLst>
              </p:cNvPr>
              <p:cNvSpPr/>
              <p:nvPr/>
            </p:nvSpPr>
            <p:spPr>
              <a:xfrm>
                <a:off x="-1" y="5237896"/>
                <a:ext cx="5382105" cy="618856"/>
              </a:xfrm>
              <a:custGeom>
                <a:avLst/>
                <a:gdLst>
                  <a:gd name="connsiteX0" fmla="*/ 4173736 w 4171950"/>
                  <a:gd name="connsiteY0" fmla="*/ 101798 h 466725"/>
                  <a:gd name="connsiteX1" fmla="*/ 4073724 w 4171950"/>
                  <a:gd name="connsiteY1" fmla="*/ 1786 h 466725"/>
                  <a:gd name="connsiteX2" fmla="*/ 1279089 w 4171950"/>
                  <a:gd name="connsiteY2" fmla="*/ 1786 h 466725"/>
                  <a:gd name="connsiteX3" fmla="*/ 1194792 w 4171950"/>
                  <a:gd name="connsiteY3" fmla="*/ 49411 h 466725"/>
                  <a:gd name="connsiteX4" fmla="*/ 1110496 w 4171950"/>
                  <a:gd name="connsiteY4" fmla="*/ 97036 h 466725"/>
                  <a:gd name="connsiteX5" fmla="*/ 1786 w 4171950"/>
                  <a:gd name="connsiteY5" fmla="*/ 97036 h 466725"/>
                  <a:gd name="connsiteX6" fmla="*/ 1786 w 4171950"/>
                  <a:gd name="connsiteY6" fmla="*/ 468511 h 466725"/>
                  <a:gd name="connsiteX7" fmla="*/ 4173736 w 4171950"/>
                  <a:gd name="connsiteY7" fmla="*/ 468511 h 466725"/>
                  <a:gd name="connsiteX8" fmla="*/ 4173736 w 4171950"/>
                  <a:gd name="connsiteY8" fmla="*/ 101798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71950" h="466725">
                    <a:moveTo>
                      <a:pt x="4173736" y="101798"/>
                    </a:moveTo>
                    <a:cubicBezTo>
                      <a:pt x="4173736" y="46553"/>
                      <a:pt x="4128968" y="1786"/>
                      <a:pt x="4073724" y="1786"/>
                    </a:cubicBezTo>
                    <a:lnTo>
                      <a:pt x="1279089" y="1786"/>
                    </a:lnTo>
                    <a:cubicBezTo>
                      <a:pt x="1244322" y="1786"/>
                      <a:pt x="1212414" y="19883"/>
                      <a:pt x="1194792" y="49411"/>
                    </a:cubicBezTo>
                    <a:cubicBezTo>
                      <a:pt x="1176695" y="78938"/>
                      <a:pt x="1144786" y="97036"/>
                      <a:pt x="1110496" y="97036"/>
                    </a:cubicBezTo>
                    <a:lnTo>
                      <a:pt x="1786" y="97036"/>
                    </a:lnTo>
                    <a:lnTo>
                      <a:pt x="1786" y="468511"/>
                    </a:lnTo>
                    <a:lnTo>
                      <a:pt x="4173736" y="468511"/>
                    </a:lnTo>
                    <a:lnTo>
                      <a:pt x="4173736" y="101798"/>
                    </a:lnTo>
                    <a:close/>
                  </a:path>
                </a:pathLst>
              </a:custGeom>
              <a:solidFill>
                <a:schemeClr val="accent1"/>
              </a:solidFill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5" name="Рисунок 6">
                <a:extLst>
                  <a:ext uri="{FF2B5EF4-FFF2-40B4-BE49-F238E27FC236}">
                    <a16:creationId xmlns:a16="http://schemas.microsoft.com/office/drawing/2014/main" xmlns="" id="{F0CA8C0C-D16D-4D6C-8C9C-FCC684CE491E}"/>
                  </a:ext>
                </a:extLst>
              </p:cNvPr>
              <p:cNvSpPr/>
              <p:nvPr/>
            </p:nvSpPr>
            <p:spPr>
              <a:xfrm flipH="1">
                <a:off x="3761895" y="5237896"/>
                <a:ext cx="5382105" cy="618856"/>
              </a:xfrm>
              <a:custGeom>
                <a:avLst/>
                <a:gdLst>
                  <a:gd name="connsiteX0" fmla="*/ 4173736 w 4171950"/>
                  <a:gd name="connsiteY0" fmla="*/ 101798 h 466725"/>
                  <a:gd name="connsiteX1" fmla="*/ 4073724 w 4171950"/>
                  <a:gd name="connsiteY1" fmla="*/ 1786 h 466725"/>
                  <a:gd name="connsiteX2" fmla="*/ 1279089 w 4171950"/>
                  <a:gd name="connsiteY2" fmla="*/ 1786 h 466725"/>
                  <a:gd name="connsiteX3" fmla="*/ 1194792 w 4171950"/>
                  <a:gd name="connsiteY3" fmla="*/ 49411 h 466725"/>
                  <a:gd name="connsiteX4" fmla="*/ 1110496 w 4171950"/>
                  <a:gd name="connsiteY4" fmla="*/ 97036 h 466725"/>
                  <a:gd name="connsiteX5" fmla="*/ 1786 w 4171950"/>
                  <a:gd name="connsiteY5" fmla="*/ 97036 h 466725"/>
                  <a:gd name="connsiteX6" fmla="*/ 1786 w 4171950"/>
                  <a:gd name="connsiteY6" fmla="*/ 468511 h 466725"/>
                  <a:gd name="connsiteX7" fmla="*/ 4173736 w 4171950"/>
                  <a:gd name="connsiteY7" fmla="*/ 468511 h 466725"/>
                  <a:gd name="connsiteX8" fmla="*/ 4173736 w 4171950"/>
                  <a:gd name="connsiteY8" fmla="*/ 101798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71950" h="466725">
                    <a:moveTo>
                      <a:pt x="4173736" y="101798"/>
                    </a:moveTo>
                    <a:cubicBezTo>
                      <a:pt x="4173736" y="46553"/>
                      <a:pt x="4128968" y="1786"/>
                      <a:pt x="4073724" y="1786"/>
                    </a:cubicBezTo>
                    <a:lnTo>
                      <a:pt x="1279089" y="1786"/>
                    </a:lnTo>
                    <a:cubicBezTo>
                      <a:pt x="1244322" y="1786"/>
                      <a:pt x="1212414" y="19883"/>
                      <a:pt x="1194792" y="49411"/>
                    </a:cubicBezTo>
                    <a:cubicBezTo>
                      <a:pt x="1176695" y="78938"/>
                      <a:pt x="1144786" y="97036"/>
                      <a:pt x="1110496" y="97036"/>
                    </a:cubicBezTo>
                    <a:lnTo>
                      <a:pt x="1786" y="97036"/>
                    </a:lnTo>
                    <a:lnTo>
                      <a:pt x="1786" y="468511"/>
                    </a:lnTo>
                    <a:lnTo>
                      <a:pt x="4173736" y="468511"/>
                    </a:lnTo>
                    <a:lnTo>
                      <a:pt x="4173736" y="101798"/>
                    </a:lnTo>
                    <a:close/>
                  </a:path>
                </a:pathLst>
              </a:custGeom>
              <a:solidFill>
                <a:schemeClr val="accent1"/>
              </a:solidFill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80" name="Скругленный прямоугольник 79"/>
            <p:cNvSpPr>
              <a:spLocks noChangeArrowheads="1"/>
            </p:cNvSpPr>
            <p:nvPr/>
          </p:nvSpPr>
          <p:spPr bwMode="auto">
            <a:xfrm>
              <a:off x="479363" y="3670300"/>
              <a:ext cx="11231687" cy="2720786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50000"/>
                </a:spcBef>
                <a:buClr>
                  <a:srgbClr val="F8981D"/>
                </a:buClr>
                <a:buSzPct val="130000"/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30000"/>
                </a:spcBef>
                <a:buClr>
                  <a:srgbClr val="F8981D"/>
                </a:buClr>
                <a:buSzPct val="130000"/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8981D"/>
                </a:buClr>
                <a:buSzPct val="130000"/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8981D"/>
                </a:buClr>
                <a:buSzPct val="130000"/>
                <a:buFont typeface="Symbol" pitchFamily="18" charset="2"/>
                <a:buChar char="-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8981D"/>
                </a:buClr>
                <a:buFont typeface="Symbol" pitchFamily="18" charset="2"/>
                <a:buChar char="·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981D"/>
                </a:buClr>
                <a:buFont typeface="Symbol" pitchFamily="18" charset="2"/>
                <a:buChar char="·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981D"/>
                </a:buClr>
                <a:buFont typeface="Symbol" pitchFamily="18" charset="2"/>
                <a:buChar char="·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981D"/>
                </a:buClr>
                <a:buFont typeface="Symbol" pitchFamily="18" charset="2"/>
                <a:buChar char="·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981D"/>
                </a:buClr>
                <a:buFont typeface="Symbol" pitchFamily="18" charset="2"/>
                <a:buChar char="·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xmlns="" id="{87C5644A-AC44-4232-885B-3CEC3650726F}"/>
                </a:ext>
              </a:extLst>
            </p:cNvPr>
            <p:cNvSpPr/>
            <p:nvPr/>
          </p:nvSpPr>
          <p:spPr>
            <a:xfrm>
              <a:off x="1867089" y="3675358"/>
              <a:ext cx="81599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Результат</a:t>
              </a:r>
              <a:endParaRPr lang="ru-RU" sz="3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4200034" y="4406620"/>
              <a:ext cx="3134191" cy="646331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6600" b="1" smtClean="0">
                  <a:solidFill>
                    <a:schemeClr val="bg1"/>
                  </a:solidFill>
                </a:rPr>
                <a:t>$ </a:t>
              </a:r>
              <a:r>
                <a:rPr lang="ru-RU" sz="6600" b="1" smtClean="0">
                  <a:solidFill>
                    <a:schemeClr val="bg1"/>
                  </a:solidFill>
                </a:rPr>
                <a:t>12</a:t>
              </a:r>
              <a:r>
                <a:rPr lang="en-US" sz="6600" b="1" smtClean="0">
                  <a:solidFill>
                    <a:schemeClr val="bg1"/>
                  </a:solidFill>
                </a:rPr>
                <a:t> 000 000</a:t>
              </a:r>
              <a:r>
                <a:rPr lang="ru-RU" sz="6600" b="1" smtClean="0">
                  <a:solidFill>
                    <a:schemeClr val="bg1"/>
                  </a:solidFill>
                </a:rPr>
                <a:t> 000+</a:t>
              </a:r>
              <a:endParaRPr lang="ru-RU" sz="6600" b="1">
                <a:solidFill>
                  <a:schemeClr val="bg1"/>
                </a:solidFill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1383819" y="5163492"/>
              <a:ext cx="8755915" cy="420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3200" smtClean="0">
                  <a:solidFill>
                    <a:schemeClr val="bg1"/>
                  </a:solidFill>
                </a:rPr>
                <a:t>продажи </a:t>
              </a:r>
              <a:r>
                <a:rPr lang="ru-RU" sz="3200">
                  <a:solidFill>
                    <a:schemeClr val="bg1"/>
                  </a:solidFill>
                </a:rPr>
                <a:t>конечного продукта</a:t>
              </a: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4523456" y="5484741"/>
              <a:ext cx="3134192" cy="646331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algn="ctr"/>
              <a:r>
                <a:rPr lang="ru-RU" sz="6600" b="1" smtClean="0">
                  <a:solidFill>
                    <a:schemeClr val="bg1"/>
                  </a:solidFill>
                </a:rPr>
                <a:t>40-45%</a:t>
              </a:r>
              <a:endParaRPr lang="ru-RU" sz="6600" b="1">
                <a:solidFill>
                  <a:schemeClr val="bg1"/>
                </a:solidFill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1569120" y="6244322"/>
              <a:ext cx="8755915" cy="420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3200" smtClean="0">
                  <a:solidFill>
                    <a:schemeClr val="bg1"/>
                  </a:solidFill>
                </a:rPr>
                <a:t>рентабельность проекта</a:t>
              </a:r>
              <a:endParaRPr lang="ru-RU" sz="320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55352" y="2888503"/>
            <a:ext cx="6444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aseline="0"/>
              <a:t>Далее </a:t>
            </a:r>
            <a:r>
              <a:rPr lang="ru-RU" sz="1600" baseline="0" smtClean="0"/>
              <a:t>проект возможно </a:t>
            </a:r>
            <a:r>
              <a:rPr lang="ru-RU" sz="1600" baseline="0"/>
              <a:t>продлить </a:t>
            </a:r>
            <a:r>
              <a:rPr lang="ru-RU" sz="1600" baseline="0" smtClean="0"/>
              <a:t>за </a:t>
            </a:r>
            <a:r>
              <a:rPr lang="ru-RU" sz="1600" baseline="0"/>
              <a:t>счёт прироста запасов </a:t>
            </a:r>
            <a:r>
              <a:rPr lang="ru-RU" sz="1600" baseline="0" smtClean="0"/>
              <a:t>руды</a:t>
            </a:r>
            <a:br>
              <a:rPr lang="ru-RU" sz="1600" baseline="0" smtClean="0"/>
            </a:br>
            <a:r>
              <a:rPr lang="ru-RU" sz="1600" baseline="0" smtClean="0"/>
              <a:t>в </a:t>
            </a:r>
            <a:r>
              <a:rPr lang="ru-RU" sz="1600" baseline="0"/>
              <a:t>ходе доразведки месторождения</a:t>
            </a:r>
          </a:p>
        </p:txBody>
      </p:sp>
    </p:spTree>
    <p:extLst>
      <p:ext uri="{BB962C8B-B14F-4D97-AF65-F5344CB8AC3E}">
        <p14:creationId xmlns:p14="http://schemas.microsoft.com/office/powerpoint/2010/main" val="34499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C:\Documents and Settings\Administrator\Desktop\EN+ PPT\EN+ 23.10.2009 PPT\source\blue plashka (2).png"/>
          <p:cNvPicPr>
            <a:picLocks noChangeAspect="1" noChangeArrowheads="1"/>
          </p:cNvPicPr>
          <p:nvPr/>
        </p:nvPicPr>
        <p:blipFill>
          <a:blip r:embed="rId2" cstate="print"/>
          <a:srcRect l="1315" r="1518"/>
          <a:stretch>
            <a:fillRect/>
          </a:stretch>
        </p:blipFill>
        <p:spPr bwMode="auto">
          <a:xfrm>
            <a:off x="0" y="-152400"/>
            <a:ext cx="1219041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67850" y="244342"/>
            <a:ext cx="7175949" cy="36004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z="2400">
                <a:solidFill>
                  <a:schemeClr val="bg1"/>
                </a:solidFill>
              </a:rPr>
              <a:t>Взаимодействие с госорганами</a:t>
            </a:r>
            <a:endParaRPr lang="en-US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3840" y="1454638"/>
            <a:ext cx="5889660" cy="48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0"/>
              </a:spcAft>
            </a:pPr>
            <a:r>
              <a:rPr lang="ru-RU" sz="1900" baseline="0" smtClean="0"/>
              <a:t>Проект освоения Чинейского месторождения вошёл в комплексную программу социально-экономического развития Забайкальского края</a:t>
            </a:r>
            <a:br>
              <a:rPr lang="ru-RU" sz="1900" baseline="0" smtClean="0"/>
            </a:br>
            <a:r>
              <a:rPr lang="ru-RU" sz="1900" baseline="0" smtClean="0"/>
              <a:t>до 2035 года, утверждённую Правительством РФ</a:t>
            </a:r>
          </a:p>
          <a:p>
            <a:pPr>
              <a:spcAft>
                <a:spcPts val="5000"/>
              </a:spcAft>
            </a:pPr>
            <a:r>
              <a:rPr lang="ru-RU" sz="1900" baseline="0" smtClean="0"/>
              <a:t>При </a:t>
            </a:r>
            <a:r>
              <a:rPr lang="ru-RU" sz="1900" baseline="0"/>
              <a:t>формировании проекта федерального </a:t>
            </a:r>
            <a:r>
              <a:rPr lang="ru-RU" sz="1900" baseline="0" smtClean="0"/>
              <a:t>бюджета на </a:t>
            </a:r>
            <a:r>
              <a:rPr lang="ru-RU" sz="1900" baseline="0"/>
              <a:t>очередной финансовый </a:t>
            </a:r>
            <a:r>
              <a:rPr lang="ru-RU" sz="1900" baseline="0" smtClean="0"/>
              <a:t>год</a:t>
            </a:r>
            <a:br>
              <a:rPr lang="ru-RU" sz="1900" baseline="0" smtClean="0"/>
            </a:br>
            <a:r>
              <a:rPr lang="ru-RU" sz="1900" baseline="0" smtClean="0"/>
              <a:t>будет </a:t>
            </a:r>
            <a:r>
              <a:rPr lang="ru-RU" sz="1900" baseline="0"/>
              <a:t>предусмотрено возможное бюджетное финансирование на реализацию мероприятий данной </a:t>
            </a:r>
            <a:r>
              <a:rPr lang="ru-RU" sz="1900" baseline="0" smtClean="0"/>
              <a:t>программы</a:t>
            </a:r>
            <a:endParaRPr lang="en-US" sz="1900" baseline="0" smtClean="0"/>
          </a:p>
          <a:p>
            <a:pPr>
              <a:spcAft>
                <a:spcPts val="5000"/>
              </a:spcAft>
            </a:pPr>
            <a:r>
              <a:rPr lang="ru-RU" sz="1900" baseline="0" smtClean="0"/>
              <a:t>Наша компания заключила </a:t>
            </a:r>
            <a:r>
              <a:rPr lang="ru-RU" sz="1900" baseline="0"/>
              <a:t>с Правительством Забайкальского края соглашение</a:t>
            </a:r>
            <a:br>
              <a:rPr lang="ru-RU" sz="1900" baseline="0"/>
            </a:br>
            <a:r>
              <a:rPr lang="ru-RU" sz="1900" baseline="0"/>
              <a:t>о социально-экономическом партнерстве</a:t>
            </a:r>
          </a:p>
        </p:txBody>
      </p:sp>
      <p:pic>
        <p:nvPicPr>
          <p:cNvPr id="3074" name="Picture 2" descr="C:\Documents and Settings\friend\Рабочий стол\tsoW8IkCFbQxPliYFNAKuw1Vb0Ql1K9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7" y="1184640"/>
            <a:ext cx="3763963" cy="532326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Рисунок 2">
            <a:extLst>
              <a:ext uri="{FF2B5EF4-FFF2-40B4-BE49-F238E27FC236}">
                <a16:creationId xmlns="" xmlns:a16="http://schemas.microsoft.com/office/drawing/2014/main" id="{E9F90482-9658-4069-B270-A5809FF4C9C4}"/>
              </a:ext>
            </a:extLst>
          </p:cNvPr>
          <p:cNvGrpSpPr/>
          <p:nvPr/>
        </p:nvGrpSpPr>
        <p:grpSpPr>
          <a:xfrm>
            <a:off x="650731" y="1544706"/>
            <a:ext cx="922774" cy="827563"/>
            <a:chOff x="1590751" y="1586723"/>
            <a:chExt cx="4886325" cy="4882749"/>
          </a:xfrm>
        </p:grpSpPr>
        <p:sp>
          <p:nvSpPr>
            <p:cNvPr id="15" name="Полилиния: фигура 27">
              <a:extLst>
                <a:ext uri="{FF2B5EF4-FFF2-40B4-BE49-F238E27FC236}">
                  <a16:creationId xmlns="" xmlns:a16="http://schemas.microsoft.com/office/drawing/2014/main" id="{6CA9261F-0147-433D-8884-AA0ECF3145C6}"/>
                </a:ext>
              </a:extLst>
            </p:cNvPr>
            <p:cNvSpPr/>
            <p:nvPr/>
          </p:nvSpPr>
          <p:spPr>
            <a:xfrm>
              <a:off x="1836877" y="5076784"/>
              <a:ext cx="857250" cy="1143000"/>
            </a:xfrm>
            <a:custGeom>
              <a:avLst/>
              <a:gdLst>
                <a:gd name="connsiteX0" fmla="*/ 852468 w 857250"/>
                <a:gd name="connsiteY0" fmla="*/ 1140009 h 1143000"/>
                <a:gd name="connsiteX1" fmla="*/ 7144 w 857250"/>
                <a:gd name="connsiteY1" fmla="*/ 1140009 h 1143000"/>
                <a:gd name="connsiteX2" fmla="*/ 7144 w 857250"/>
                <a:gd name="connsiteY2" fmla="*/ 56150 h 1143000"/>
                <a:gd name="connsiteX3" fmla="*/ 56150 w 857250"/>
                <a:gd name="connsiteY3" fmla="*/ 7144 h 1143000"/>
                <a:gd name="connsiteX4" fmla="*/ 803453 w 857250"/>
                <a:gd name="connsiteY4" fmla="*/ 7144 h 1143000"/>
                <a:gd name="connsiteX5" fmla="*/ 852459 w 857250"/>
                <a:gd name="connsiteY5" fmla="*/ 56150 h 1143000"/>
                <a:gd name="connsiteX6" fmla="*/ 852459 w 857250"/>
                <a:gd name="connsiteY6" fmla="*/ 1140009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0" h="1143000">
                  <a:moveTo>
                    <a:pt x="852468" y="1140009"/>
                  </a:moveTo>
                  <a:lnTo>
                    <a:pt x="7144" y="1140009"/>
                  </a:lnTo>
                  <a:lnTo>
                    <a:pt x="7144" y="56150"/>
                  </a:lnTo>
                  <a:cubicBezTo>
                    <a:pt x="7144" y="29080"/>
                    <a:pt x="29089" y="7144"/>
                    <a:pt x="56150" y="7144"/>
                  </a:cubicBezTo>
                  <a:lnTo>
                    <a:pt x="803453" y="7144"/>
                  </a:lnTo>
                  <a:cubicBezTo>
                    <a:pt x="830523" y="7144"/>
                    <a:pt x="852459" y="29089"/>
                    <a:pt x="852459" y="56150"/>
                  </a:cubicBezTo>
                  <a:lnTo>
                    <a:pt x="852459" y="114000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28">
              <a:extLst>
                <a:ext uri="{FF2B5EF4-FFF2-40B4-BE49-F238E27FC236}">
                  <a16:creationId xmlns="" xmlns:a16="http://schemas.microsoft.com/office/drawing/2014/main" id="{0E028277-7170-40F0-B94C-B83109377123}"/>
                </a:ext>
              </a:extLst>
            </p:cNvPr>
            <p:cNvSpPr/>
            <p:nvPr/>
          </p:nvSpPr>
          <p:spPr>
            <a:xfrm>
              <a:off x="2393728" y="5076822"/>
              <a:ext cx="295275" cy="1057275"/>
            </a:xfrm>
            <a:custGeom>
              <a:avLst/>
              <a:gdLst>
                <a:gd name="connsiteX0" fmla="*/ 295599 w 295275"/>
                <a:gd name="connsiteY0" fmla="*/ 56150 h 1057275"/>
                <a:gd name="connsiteX1" fmla="*/ 295599 w 295275"/>
                <a:gd name="connsiteY1" fmla="*/ 1056875 h 1057275"/>
                <a:gd name="connsiteX2" fmla="*/ 56150 w 295275"/>
                <a:gd name="connsiteY2" fmla="*/ 1056875 h 1057275"/>
                <a:gd name="connsiteX3" fmla="*/ 56150 w 295275"/>
                <a:gd name="connsiteY3" fmla="*/ 56150 h 1057275"/>
                <a:gd name="connsiteX4" fmla="*/ 7144 w 295275"/>
                <a:gd name="connsiteY4" fmla="*/ 7144 h 1057275"/>
                <a:gd name="connsiteX5" fmla="*/ 246593 w 295275"/>
                <a:gd name="connsiteY5" fmla="*/ 7144 h 1057275"/>
                <a:gd name="connsiteX6" fmla="*/ 295599 w 295275"/>
                <a:gd name="connsiteY6" fmla="*/ 56150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75" h="1057275">
                  <a:moveTo>
                    <a:pt x="295599" y="56150"/>
                  </a:moveTo>
                  <a:lnTo>
                    <a:pt x="295599" y="1056875"/>
                  </a:lnTo>
                  <a:lnTo>
                    <a:pt x="56150" y="1056875"/>
                  </a:lnTo>
                  <a:lnTo>
                    <a:pt x="56150" y="56150"/>
                  </a:lnTo>
                  <a:cubicBezTo>
                    <a:pt x="56150" y="28994"/>
                    <a:pt x="34195" y="7144"/>
                    <a:pt x="7144" y="7144"/>
                  </a:cubicBezTo>
                  <a:lnTo>
                    <a:pt x="246593" y="7144"/>
                  </a:lnTo>
                  <a:cubicBezTo>
                    <a:pt x="273644" y="7144"/>
                    <a:pt x="295599" y="29004"/>
                    <a:pt x="295599" y="5615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29">
              <a:extLst>
                <a:ext uri="{FF2B5EF4-FFF2-40B4-BE49-F238E27FC236}">
                  <a16:creationId xmlns="" xmlns:a16="http://schemas.microsoft.com/office/drawing/2014/main" id="{11A0275A-8598-4E71-B9D4-172AA3B1F50B}"/>
                </a:ext>
              </a:extLst>
            </p:cNvPr>
            <p:cNvSpPr/>
            <p:nvPr/>
          </p:nvSpPr>
          <p:spPr>
            <a:xfrm>
              <a:off x="4196354" y="3631079"/>
              <a:ext cx="857250" cy="2590803"/>
            </a:xfrm>
            <a:custGeom>
              <a:avLst/>
              <a:gdLst>
                <a:gd name="connsiteX0" fmla="*/ 852469 w 857250"/>
                <a:gd name="connsiteY0" fmla="*/ 2585714 h 2590800"/>
                <a:gd name="connsiteX1" fmla="*/ 7144 w 857250"/>
                <a:gd name="connsiteY1" fmla="*/ 2585714 h 2590800"/>
                <a:gd name="connsiteX2" fmla="*/ 7144 w 857250"/>
                <a:gd name="connsiteY2" fmla="*/ 56150 h 2590800"/>
                <a:gd name="connsiteX3" fmla="*/ 56150 w 857250"/>
                <a:gd name="connsiteY3" fmla="*/ 7144 h 2590800"/>
                <a:gd name="connsiteX4" fmla="*/ 803453 w 857250"/>
                <a:gd name="connsiteY4" fmla="*/ 7144 h 2590800"/>
                <a:gd name="connsiteX5" fmla="*/ 852459 w 857250"/>
                <a:gd name="connsiteY5" fmla="*/ 56150 h 2590800"/>
                <a:gd name="connsiteX6" fmla="*/ 852459 w 857250"/>
                <a:gd name="connsiteY6" fmla="*/ 2585714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0" h="2590800">
                  <a:moveTo>
                    <a:pt x="852469" y="2585714"/>
                  </a:moveTo>
                  <a:lnTo>
                    <a:pt x="7144" y="2585714"/>
                  </a:lnTo>
                  <a:lnTo>
                    <a:pt x="7144" y="56150"/>
                  </a:lnTo>
                  <a:cubicBezTo>
                    <a:pt x="7144" y="29080"/>
                    <a:pt x="29090" y="7144"/>
                    <a:pt x="56150" y="7144"/>
                  </a:cubicBezTo>
                  <a:lnTo>
                    <a:pt x="803453" y="7144"/>
                  </a:lnTo>
                  <a:cubicBezTo>
                    <a:pt x="830523" y="7144"/>
                    <a:pt x="852459" y="29089"/>
                    <a:pt x="852459" y="56150"/>
                  </a:cubicBezTo>
                  <a:lnTo>
                    <a:pt x="852459" y="258571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30">
              <a:extLst>
                <a:ext uri="{FF2B5EF4-FFF2-40B4-BE49-F238E27FC236}">
                  <a16:creationId xmlns="" xmlns:a16="http://schemas.microsoft.com/office/drawing/2014/main" id="{E6CD6951-91E9-462B-814A-BD0C470E63C3}"/>
                </a:ext>
              </a:extLst>
            </p:cNvPr>
            <p:cNvSpPr/>
            <p:nvPr/>
          </p:nvSpPr>
          <p:spPr>
            <a:xfrm>
              <a:off x="4753204" y="3631118"/>
              <a:ext cx="295275" cy="2505075"/>
            </a:xfrm>
            <a:custGeom>
              <a:avLst/>
              <a:gdLst>
                <a:gd name="connsiteX0" fmla="*/ 295599 w 295275"/>
                <a:gd name="connsiteY0" fmla="*/ 56150 h 2505075"/>
                <a:gd name="connsiteX1" fmla="*/ 295599 w 295275"/>
                <a:gd name="connsiteY1" fmla="*/ 2502580 h 2505075"/>
                <a:gd name="connsiteX2" fmla="*/ 56150 w 295275"/>
                <a:gd name="connsiteY2" fmla="*/ 2502580 h 2505075"/>
                <a:gd name="connsiteX3" fmla="*/ 56150 w 295275"/>
                <a:gd name="connsiteY3" fmla="*/ 56150 h 2505075"/>
                <a:gd name="connsiteX4" fmla="*/ 7144 w 295275"/>
                <a:gd name="connsiteY4" fmla="*/ 7144 h 2505075"/>
                <a:gd name="connsiteX5" fmla="*/ 246593 w 295275"/>
                <a:gd name="connsiteY5" fmla="*/ 7144 h 2505075"/>
                <a:gd name="connsiteX6" fmla="*/ 295599 w 295275"/>
                <a:gd name="connsiteY6" fmla="*/ 56150 h 250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75" h="2505075">
                  <a:moveTo>
                    <a:pt x="295599" y="56150"/>
                  </a:moveTo>
                  <a:lnTo>
                    <a:pt x="295599" y="2502580"/>
                  </a:lnTo>
                  <a:lnTo>
                    <a:pt x="56150" y="2502580"/>
                  </a:lnTo>
                  <a:lnTo>
                    <a:pt x="56150" y="56150"/>
                  </a:lnTo>
                  <a:cubicBezTo>
                    <a:pt x="56150" y="28994"/>
                    <a:pt x="34195" y="7144"/>
                    <a:pt x="7144" y="7144"/>
                  </a:cubicBezTo>
                  <a:lnTo>
                    <a:pt x="246593" y="7144"/>
                  </a:lnTo>
                  <a:cubicBezTo>
                    <a:pt x="273644" y="7144"/>
                    <a:pt x="295599" y="29004"/>
                    <a:pt x="295599" y="5615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31">
              <a:extLst>
                <a:ext uri="{FF2B5EF4-FFF2-40B4-BE49-F238E27FC236}">
                  <a16:creationId xmlns="" xmlns:a16="http://schemas.microsoft.com/office/drawing/2014/main" id="{75E94E12-B66D-481B-BB03-7C7875CBF909}"/>
                </a:ext>
              </a:extLst>
            </p:cNvPr>
            <p:cNvSpPr/>
            <p:nvPr/>
          </p:nvSpPr>
          <p:spPr>
            <a:xfrm>
              <a:off x="5376091" y="2726081"/>
              <a:ext cx="857250" cy="3495675"/>
            </a:xfrm>
            <a:custGeom>
              <a:avLst/>
              <a:gdLst>
                <a:gd name="connsiteX0" fmla="*/ 852468 w 857250"/>
                <a:gd name="connsiteY0" fmla="*/ 3490713 h 3495675"/>
                <a:gd name="connsiteX1" fmla="*/ 7144 w 857250"/>
                <a:gd name="connsiteY1" fmla="*/ 3490713 h 3495675"/>
                <a:gd name="connsiteX2" fmla="*/ 7144 w 857250"/>
                <a:gd name="connsiteY2" fmla="*/ 56150 h 3495675"/>
                <a:gd name="connsiteX3" fmla="*/ 56150 w 857250"/>
                <a:gd name="connsiteY3" fmla="*/ 7144 h 3495675"/>
                <a:gd name="connsiteX4" fmla="*/ 803453 w 857250"/>
                <a:gd name="connsiteY4" fmla="*/ 7144 h 3495675"/>
                <a:gd name="connsiteX5" fmla="*/ 852459 w 857250"/>
                <a:gd name="connsiteY5" fmla="*/ 56150 h 3495675"/>
                <a:gd name="connsiteX6" fmla="*/ 852459 w 857250"/>
                <a:gd name="connsiteY6" fmla="*/ 3490713 h 349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0" h="3495675">
                  <a:moveTo>
                    <a:pt x="852468" y="3490713"/>
                  </a:moveTo>
                  <a:lnTo>
                    <a:pt x="7144" y="3490713"/>
                  </a:lnTo>
                  <a:lnTo>
                    <a:pt x="7144" y="56150"/>
                  </a:lnTo>
                  <a:cubicBezTo>
                    <a:pt x="7144" y="29080"/>
                    <a:pt x="29089" y="7144"/>
                    <a:pt x="56150" y="7144"/>
                  </a:cubicBezTo>
                  <a:lnTo>
                    <a:pt x="803453" y="7144"/>
                  </a:lnTo>
                  <a:cubicBezTo>
                    <a:pt x="830523" y="7144"/>
                    <a:pt x="852459" y="29089"/>
                    <a:pt x="852459" y="56150"/>
                  </a:cubicBezTo>
                  <a:lnTo>
                    <a:pt x="852459" y="349071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32">
              <a:extLst>
                <a:ext uri="{FF2B5EF4-FFF2-40B4-BE49-F238E27FC236}">
                  <a16:creationId xmlns="" xmlns:a16="http://schemas.microsoft.com/office/drawing/2014/main" id="{94099463-A0B5-418C-9A5E-B0C3F76A4F1F}"/>
                </a:ext>
              </a:extLst>
            </p:cNvPr>
            <p:cNvSpPr/>
            <p:nvPr/>
          </p:nvSpPr>
          <p:spPr>
            <a:xfrm>
              <a:off x="5932941" y="2726119"/>
              <a:ext cx="295275" cy="3409950"/>
            </a:xfrm>
            <a:custGeom>
              <a:avLst/>
              <a:gdLst>
                <a:gd name="connsiteX0" fmla="*/ 295599 w 295275"/>
                <a:gd name="connsiteY0" fmla="*/ 56150 h 3409950"/>
                <a:gd name="connsiteX1" fmla="*/ 295599 w 295275"/>
                <a:gd name="connsiteY1" fmla="*/ 3407578 h 3409950"/>
                <a:gd name="connsiteX2" fmla="*/ 56150 w 295275"/>
                <a:gd name="connsiteY2" fmla="*/ 3407578 h 3409950"/>
                <a:gd name="connsiteX3" fmla="*/ 56150 w 295275"/>
                <a:gd name="connsiteY3" fmla="*/ 56150 h 3409950"/>
                <a:gd name="connsiteX4" fmla="*/ 7144 w 295275"/>
                <a:gd name="connsiteY4" fmla="*/ 7144 h 3409950"/>
                <a:gd name="connsiteX5" fmla="*/ 246593 w 295275"/>
                <a:gd name="connsiteY5" fmla="*/ 7144 h 3409950"/>
                <a:gd name="connsiteX6" fmla="*/ 295599 w 295275"/>
                <a:gd name="connsiteY6" fmla="*/ 56150 h 340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75" h="3409950">
                  <a:moveTo>
                    <a:pt x="295599" y="56150"/>
                  </a:moveTo>
                  <a:lnTo>
                    <a:pt x="295599" y="3407578"/>
                  </a:lnTo>
                  <a:lnTo>
                    <a:pt x="56150" y="3407578"/>
                  </a:lnTo>
                  <a:lnTo>
                    <a:pt x="56150" y="56150"/>
                  </a:lnTo>
                  <a:cubicBezTo>
                    <a:pt x="56150" y="28994"/>
                    <a:pt x="34195" y="7144"/>
                    <a:pt x="7144" y="7144"/>
                  </a:cubicBezTo>
                  <a:lnTo>
                    <a:pt x="246593" y="7144"/>
                  </a:lnTo>
                  <a:cubicBezTo>
                    <a:pt x="273644" y="7134"/>
                    <a:pt x="295599" y="28994"/>
                    <a:pt x="295599" y="5615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33">
              <a:extLst>
                <a:ext uri="{FF2B5EF4-FFF2-40B4-BE49-F238E27FC236}">
                  <a16:creationId xmlns="" xmlns:a16="http://schemas.microsoft.com/office/drawing/2014/main" id="{4ED81134-C69E-4FB6-B6FF-09D264A1180B}"/>
                </a:ext>
              </a:extLst>
            </p:cNvPr>
            <p:cNvSpPr/>
            <p:nvPr/>
          </p:nvSpPr>
          <p:spPr>
            <a:xfrm>
              <a:off x="3016615" y="4172842"/>
              <a:ext cx="857250" cy="2047875"/>
            </a:xfrm>
            <a:custGeom>
              <a:avLst/>
              <a:gdLst>
                <a:gd name="connsiteX0" fmla="*/ 852468 w 857250"/>
                <a:gd name="connsiteY0" fmla="*/ 2043951 h 2047875"/>
                <a:gd name="connsiteX1" fmla="*/ 7144 w 857250"/>
                <a:gd name="connsiteY1" fmla="*/ 2043951 h 2047875"/>
                <a:gd name="connsiteX2" fmla="*/ 7144 w 857250"/>
                <a:gd name="connsiteY2" fmla="*/ 56150 h 2047875"/>
                <a:gd name="connsiteX3" fmla="*/ 56150 w 857250"/>
                <a:gd name="connsiteY3" fmla="*/ 7144 h 2047875"/>
                <a:gd name="connsiteX4" fmla="*/ 803453 w 857250"/>
                <a:gd name="connsiteY4" fmla="*/ 7144 h 2047875"/>
                <a:gd name="connsiteX5" fmla="*/ 852459 w 857250"/>
                <a:gd name="connsiteY5" fmla="*/ 56150 h 2047875"/>
                <a:gd name="connsiteX6" fmla="*/ 852459 w 857250"/>
                <a:gd name="connsiteY6" fmla="*/ 2043951 h 204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0" h="2047875">
                  <a:moveTo>
                    <a:pt x="852468" y="2043951"/>
                  </a:moveTo>
                  <a:lnTo>
                    <a:pt x="7144" y="2043951"/>
                  </a:lnTo>
                  <a:lnTo>
                    <a:pt x="7144" y="56150"/>
                  </a:lnTo>
                  <a:cubicBezTo>
                    <a:pt x="7144" y="29080"/>
                    <a:pt x="29089" y="7144"/>
                    <a:pt x="56150" y="7144"/>
                  </a:cubicBezTo>
                  <a:lnTo>
                    <a:pt x="803453" y="7144"/>
                  </a:lnTo>
                  <a:cubicBezTo>
                    <a:pt x="830523" y="7144"/>
                    <a:pt x="852459" y="29090"/>
                    <a:pt x="852459" y="56150"/>
                  </a:cubicBezTo>
                  <a:lnTo>
                    <a:pt x="852459" y="204395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34">
              <a:extLst>
                <a:ext uri="{FF2B5EF4-FFF2-40B4-BE49-F238E27FC236}">
                  <a16:creationId xmlns="" xmlns:a16="http://schemas.microsoft.com/office/drawing/2014/main" id="{61BC5E70-9CB8-450A-8B9A-1E5F206CC9BB}"/>
                </a:ext>
              </a:extLst>
            </p:cNvPr>
            <p:cNvSpPr/>
            <p:nvPr/>
          </p:nvSpPr>
          <p:spPr>
            <a:xfrm>
              <a:off x="3573466" y="4172880"/>
              <a:ext cx="295275" cy="1962150"/>
            </a:xfrm>
            <a:custGeom>
              <a:avLst/>
              <a:gdLst>
                <a:gd name="connsiteX0" fmla="*/ 295599 w 295275"/>
                <a:gd name="connsiteY0" fmla="*/ 56150 h 1962150"/>
                <a:gd name="connsiteX1" fmla="*/ 295599 w 295275"/>
                <a:gd name="connsiteY1" fmla="*/ 1960817 h 1962150"/>
                <a:gd name="connsiteX2" fmla="*/ 56150 w 295275"/>
                <a:gd name="connsiteY2" fmla="*/ 1960817 h 1962150"/>
                <a:gd name="connsiteX3" fmla="*/ 56150 w 295275"/>
                <a:gd name="connsiteY3" fmla="*/ 56150 h 1962150"/>
                <a:gd name="connsiteX4" fmla="*/ 7144 w 295275"/>
                <a:gd name="connsiteY4" fmla="*/ 7144 h 1962150"/>
                <a:gd name="connsiteX5" fmla="*/ 246593 w 295275"/>
                <a:gd name="connsiteY5" fmla="*/ 7144 h 1962150"/>
                <a:gd name="connsiteX6" fmla="*/ 295599 w 295275"/>
                <a:gd name="connsiteY6" fmla="*/ 56150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75" h="1962150">
                  <a:moveTo>
                    <a:pt x="295599" y="56150"/>
                  </a:moveTo>
                  <a:lnTo>
                    <a:pt x="295599" y="1960817"/>
                  </a:lnTo>
                  <a:lnTo>
                    <a:pt x="56150" y="1960817"/>
                  </a:lnTo>
                  <a:lnTo>
                    <a:pt x="56150" y="56150"/>
                  </a:lnTo>
                  <a:cubicBezTo>
                    <a:pt x="56150" y="28994"/>
                    <a:pt x="34195" y="7144"/>
                    <a:pt x="7144" y="7144"/>
                  </a:cubicBezTo>
                  <a:lnTo>
                    <a:pt x="246593" y="7144"/>
                  </a:lnTo>
                  <a:cubicBezTo>
                    <a:pt x="273644" y="7134"/>
                    <a:pt x="295599" y="28994"/>
                    <a:pt x="295599" y="5615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35">
              <a:extLst>
                <a:ext uri="{FF2B5EF4-FFF2-40B4-BE49-F238E27FC236}">
                  <a16:creationId xmlns="" xmlns:a16="http://schemas.microsoft.com/office/drawing/2014/main" id="{0853CB3F-5018-4F58-8580-5438DECD8EF5}"/>
                </a:ext>
              </a:extLst>
            </p:cNvPr>
            <p:cNvSpPr/>
            <p:nvPr/>
          </p:nvSpPr>
          <p:spPr>
            <a:xfrm>
              <a:off x="2554760" y="1586724"/>
              <a:ext cx="2962275" cy="2085975"/>
            </a:xfrm>
            <a:custGeom>
              <a:avLst/>
              <a:gdLst>
                <a:gd name="connsiteX0" fmla="*/ 2658749 w 2962275"/>
                <a:gd name="connsiteY0" fmla="*/ 9796 h 2085975"/>
                <a:gd name="connsiteX1" fmla="*/ 2122319 w 2962275"/>
                <a:gd name="connsiteY1" fmla="*/ 104465 h 2085975"/>
                <a:gd name="connsiteX2" fmla="*/ 1981283 w 2962275"/>
                <a:gd name="connsiteY2" fmla="*/ 297356 h 2085975"/>
                <a:gd name="connsiteX3" fmla="*/ 2181927 w 2962275"/>
                <a:gd name="connsiteY3" fmla="*/ 444069 h 2085975"/>
                <a:gd name="connsiteX4" fmla="*/ 2274443 w 2962275"/>
                <a:gd name="connsiteY4" fmla="*/ 427744 h 2085975"/>
                <a:gd name="connsiteX5" fmla="*/ 1852114 w 2962275"/>
                <a:gd name="connsiteY5" fmla="*/ 1093674 h 2085975"/>
                <a:gd name="connsiteX6" fmla="*/ 1696190 w 2962275"/>
                <a:gd name="connsiteY6" fmla="*/ 1128574 h 2085975"/>
                <a:gd name="connsiteX7" fmla="*/ 966461 w 2962275"/>
                <a:gd name="connsiteY7" fmla="*/ 747631 h 2085975"/>
                <a:gd name="connsiteX8" fmla="*/ 697132 w 2962275"/>
                <a:gd name="connsiteY8" fmla="*/ 807877 h 2085975"/>
                <a:gd name="connsiteX9" fmla="*/ 36468 w 2962275"/>
                <a:gd name="connsiteY9" fmla="*/ 1797896 h 2085975"/>
                <a:gd name="connsiteX10" fmla="*/ 94580 w 2962275"/>
                <a:gd name="connsiteY10" fmla="*/ 2057690 h 2085975"/>
                <a:gd name="connsiteX11" fmla="*/ 354327 w 2962275"/>
                <a:gd name="connsiteY11" fmla="*/ 1999549 h 2085975"/>
                <a:gd name="connsiteX12" fmla="*/ 857028 w 2962275"/>
                <a:gd name="connsiteY12" fmla="*/ 1257828 h 2085975"/>
                <a:gd name="connsiteX13" fmla="*/ 1012952 w 2962275"/>
                <a:gd name="connsiteY13" fmla="*/ 1222929 h 2085975"/>
                <a:gd name="connsiteX14" fmla="*/ 1743091 w 2962275"/>
                <a:gd name="connsiteY14" fmla="*/ 1604129 h 2085975"/>
                <a:gd name="connsiteX15" fmla="*/ 2012458 w 2962275"/>
                <a:gd name="connsiteY15" fmla="*/ 1543835 h 2085975"/>
                <a:gd name="connsiteX16" fmla="*/ 2592969 w 2962275"/>
                <a:gd name="connsiteY16" fmla="*/ 628483 h 2085975"/>
                <a:gd name="connsiteX17" fmla="*/ 2613771 w 2962275"/>
                <a:gd name="connsiteY17" fmla="*/ 746355 h 2085975"/>
                <a:gd name="connsiteX18" fmla="*/ 2813492 w 2962275"/>
                <a:gd name="connsiteY18" fmla="*/ 886153 h 2085975"/>
                <a:gd name="connsiteX19" fmla="*/ 2953290 w 2962275"/>
                <a:gd name="connsiteY19" fmla="*/ 686414 h 2085975"/>
                <a:gd name="connsiteX20" fmla="*/ 2858469 w 2962275"/>
                <a:gd name="connsiteY20" fmla="*/ 149575 h 2085975"/>
                <a:gd name="connsiteX21" fmla="*/ 2658749 w 2962275"/>
                <a:gd name="connsiteY21" fmla="*/ 9796 h 208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62275" h="2085975">
                  <a:moveTo>
                    <a:pt x="2658749" y="9796"/>
                  </a:moveTo>
                  <a:lnTo>
                    <a:pt x="2122319" y="104465"/>
                  </a:lnTo>
                  <a:cubicBezTo>
                    <a:pt x="2032632" y="120296"/>
                    <a:pt x="1969167" y="207087"/>
                    <a:pt x="1981283" y="297356"/>
                  </a:cubicBezTo>
                  <a:cubicBezTo>
                    <a:pt x="1994418" y="395206"/>
                    <a:pt x="2084705" y="461224"/>
                    <a:pt x="2181927" y="444069"/>
                  </a:cubicBezTo>
                  <a:lnTo>
                    <a:pt x="2274443" y="427744"/>
                  </a:lnTo>
                  <a:lnTo>
                    <a:pt x="1852114" y="1093674"/>
                  </a:lnTo>
                  <a:cubicBezTo>
                    <a:pt x="1818691" y="1146367"/>
                    <a:pt x="1748882" y="1161997"/>
                    <a:pt x="1696190" y="1128574"/>
                  </a:cubicBezTo>
                  <a:lnTo>
                    <a:pt x="966461" y="747631"/>
                  </a:lnTo>
                  <a:cubicBezTo>
                    <a:pt x="875449" y="689910"/>
                    <a:pt x="754872" y="716884"/>
                    <a:pt x="697132" y="807877"/>
                  </a:cubicBezTo>
                  <a:lnTo>
                    <a:pt x="36468" y="1797896"/>
                  </a:lnTo>
                  <a:cubicBezTo>
                    <a:pt x="-19243" y="1885678"/>
                    <a:pt x="6779" y="2002007"/>
                    <a:pt x="94580" y="2057690"/>
                  </a:cubicBezTo>
                  <a:cubicBezTo>
                    <a:pt x="182363" y="2113364"/>
                    <a:pt x="298653" y="2087332"/>
                    <a:pt x="354327" y="1999549"/>
                  </a:cubicBezTo>
                  <a:lnTo>
                    <a:pt x="857028" y="1257828"/>
                  </a:lnTo>
                  <a:cubicBezTo>
                    <a:pt x="890451" y="1205136"/>
                    <a:pt x="960260" y="1189505"/>
                    <a:pt x="1012952" y="1222929"/>
                  </a:cubicBezTo>
                  <a:lnTo>
                    <a:pt x="1743091" y="1604129"/>
                  </a:lnTo>
                  <a:cubicBezTo>
                    <a:pt x="1834122" y="1661860"/>
                    <a:pt x="1954727" y="1634866"/>
                    <a:pt x="2012458" y="1543835"/>
                  </a:cubicBezTo>
                  <a:lnTo>
                    <a:pt x="2592969" y="628483"/>
                  </a:lnTo>
                  <a:lnTo>
                    <a:pt x="2613771" y="746355"/>
                  </a:lnTo>
                  <a:cubicBezTo>
                    <a:pt x="2630316" y="840109"/>
                    <a:pt x="2719737" y="902708"/>
                    <a:pt x="2813492" y="886153"/>
                  </a:cubicBezTo>
                  <a:cubicBezTo>
                    <a:pt x="2907256" y="869608"/>
                    <a:pt x="2969854" y="780178"/>
                    <a:pt x="2953290" y="686414"/>
                  </a:cubicBezTo>
                  <a:lnTo>
                    <a:pt x="2858469" y="149575"/>
                  </a:lnTo>
                  <a:cubicBezTo>
                    <a:pt x="2841914" y="55830"/>
                    <a:pt x="2752503" y="-6749"/>
                    <a:pt x="2658749" y="979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36">
              <a:extLst>
                <a:ext uri="{FF2B5EF4-FFF2-40B4-BE49-F238E27FC236}">
                  <a16:creationId xmlns="" xmlns:a16="http://schemas.microsoft.com/office/drawing/2014/main" id="{83246355-F27E-47E6-B92F-04D77F368B87}"/>
                </a:ext>
              </a:extLst>
            </p:cNvPr>
            <p:cNvSpPr/>
            <p:nvPr/>
          </p:nvSpPr>
          <p:spPr>
            <a:xfrm>
              <a:off x="2554700" y="1586723"/>
              <a:ext cx="2962275" cy="2085975"/>
            </a:xfrm>
            <a:custGeom>
              <a:avLst/>
              <a:gdLst>
                <a:gd name="connsiteX0" fmla="*/ 2953360 w 2962275"/>
                <a:gd name="connsiteY0" fmla="*/ 686387 h 2085975"/>
                <a:gd name="connsiteX1" fmla="*/ 2858567 w 2962275"/>
                <a:gd name="connsiteY1" fmla="*/ 149596 h 2085975"/>
                <a:gd name="connsiteX2" fmla="*/ 2658800 w 2962275"/>
                <a:gd name="connsiteY2" fmla="*/ 9797 h 2085975"/>
                <a:gd name="connsiteX3" fmla="*/ 2650198 w 2962275"/>
                <a:gd name="connsiteY3" fmla="*/ 11283 h 2085975"/>
                <a:gd name="connsiteX4" fmla="*/ 2694575 w 2962275"/>
                <a:gd name="connsiteY4" fmla="*/ 208632 h 2085975"/>
                <a:gd name="connsiteX5" fmla="*/ 2667934 w 2962275"/>
                <a:gd name="connsiteY5" fmla="*/ 443880 h 2085975"/>
                <a:gd name="connsiteX6" fmla="*/ 2518011 w 2962275"/>
                <a:gd name="connsiteY6" fmla="*/ 471922 h 2085975"/>
                <a:gd name="connsiteX7" fmla="*/ 2425380 w 2962275"/>
                <a:gd name="connsiteY7" fmla="*/ 580669 h 2085975"/>
                <a:gd name="connsiteX8" fmla="*/ 2229003 w 2962275"/>
                <a:gd name="connsiteY8" fmla="*/ 890298 h 2085975"/>
                <a:gd name="connsiteX9" fmla="*/ 1946225 w 2962275"/>
                <a:gd name="connsiteY9" fmla="*/ 1336230 h 2085975"/>
                <a:gd name="connsiteX10" fmla="*/ 1676820 w 2962275"/>
                <a:gd name="connsiteY10" fmla="*/ 1371148 h 2085975"/>
                <a:gd name="connsiteX11" fmla="*/ 946624 w 2962275"/>
                <a:gd name="connsiteY11" fmla="*/ 989967 h 2085975"/>
                <a:gd name="connsiteX12" fmla="*/ 790690 w 2962275"/>
                <a:gd name="connsiteY12" fmla="*/ 1024781 h 2085975"/>
                <a:gd name="connsiteX13" fmla="*/ 288046 w 2962275"/>
                <a:gd name="connsiteY13" fmla="*/ 1791915 h 2085975"/>
                <a:gd name="connsiteX14" fmla="*/ 28299 w 2962275"/>
                <a:gd name="connsiteY14" fmla="*/ 1850084 h 2085975"/>
                <a:gd name="connsiteX15" fmla="*/ 15983 w 2962275"/>
                <a:gd name="connsiteY15" fmla="*/ 1841483 h 2085975"/>
                <a:gd name="connsiteX16" fmla="*/ 94641 w 2962275"/>
                <a:gd name="connsiteY16" fmla="*/ 2057710 h 2085975"/>
                <a:gd name="connsiteX17" fmla="*/ 195273 w 2962275"/>
                <a:gd name="connsiteY17" fmla="*/ 2087009 h 2085975"/>
                <a:gd name="connsiteX18" fmla="*/ 354388 w 2962275"/>
                <a:gd name="connsiteY18" fmla="*/ 1999541 h 2085975"/>
                <a:gd name="connsiteX19" fmla="*/ 857031 w 2962275"/>
                <a:gd name="connsiteY19" fmla="*/ 1257782 h 2085975"/>
                <a:gd name="connsiteX20" fmla="*/ 1012965 w 2962275"/>
                <a:gd name="connsiteY20" fmla="*/ 1222968 h 2085975"/>
                <a:gd name="connsiteX21" fmla="*/ 1743161 w 2962275"/>
                <a:gd name="connsiteY21" fmla="*/ 1604149 h 2085975"/>
                <a:gd name="connsiteX22" fmla="*/ 2012462 w 2962275"/>
                <a:gd name="connsiteY22" fmla="*/ 1543856 h 2085975"/>
                <a:gd name="connsiteX23" fmla="*/ 2592982 w 2962275"/>
                <a:gd name="connsiteY23" fmla="*/ 628436 h 2085975"/>
                <a:gd name="connsiteX24" fmla="*/ 2613784 w 2962275"/>
                <a:gd name="connsiteY24" fmla="*/ 746366 h 2085975"/>
                <a:gd name="connsiteX25" fmla="*/ 2813552 w 2962275"/>
                <a:gd name="connsiteY25" fmla="*/ 886164 h 2085975"/>
                <a:gd name="connsiteX26" fmla="*/ 2955999 w 2962275"/>
                <a:gd name="connsiteY26" fmla="*/ 716543 h 2085975"/>
                <a:gd name="connsiteX27" fmla="*/ 2953360 w 2962275"/>
                <a:gd name="connsiteY27" fmla="*/ 686387 h 208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962275" h="2085975">
                  <a:moveTo>
                    <a:pt x="2953360" y="686387"/>
                  </a:moveTo>
                  <a:lnTo>
                    <a:pt x="2858567" y="149596"/>
                  </a:lnTo>
                  <a:cubicBezTo>
                    <a:pt x="2842004" y="55870"/>
                    <a:pt x="2752526" y="-6757"/>
                    <a:pt x="2658800" y="9797"/>
                  </a:cubicBezTo>
                  <a:lnTo>
                    <a:pt x="2650198" y="11283"/>
                  </a:lnTo>
                  <a:cubicBezTo>
                    <a:pt x="2666648" y="76672"/>
                    <a:pt x="2687032" y="141204"/>
                    <a:pt x="2694575" y="208632"/>
                  </a:cubicBezTo>
                  <a:cubicBezTo>
                    <a:pt x="2702234" y="276897"/>
                    <a:pt x="2744744" y="399532"/>
                    <a:pt x="2667934" y="443880"/>
                  </a:cubicBezTo>
                  <a:cubicBezTo>
                    <a:pt x="2620909" y="471026"/>
                    <a:pt x="2566788" y="441261"/>
                    <a:pt x="2518011" y="471922"/>
                  </a:cubicBezTo>
                  <a:cubicBezTo>
                    <a:pt x="2475110" y="498887"/>
                    <a:pt x="2452002" y="538759"/>
                    <a:pt x="2425380" y="580669"/>
                  </a:cubicBezTo>
                  <a:cubicBezTo>
                    <a:pt x="2359781" y="683948"/>
                    <a:pt x="2294392" y="787123"/>
                    <a:pt x="2229003" y="890298"/>
                  </a:cubicBezTo>
                  <a:cubicBezTo>
                    <a:pt x="2134744" y="1038907"/>
                    <a:pt x="2046047" y="1191193"/>
                    <a:pt x="1946225" y="1336230"/>
                  </a:cubicBezTo>
                  <a:cubicBezTo>
                    <a:pt x="1875921" y="1438376"/>
                    <a:pt x="1817542" y="1448996"/>
                    <a:pt x="1676820" y="1371148"/>
                  </a:cubicBezTo>
                  <a:lnTo>
                    <a:pt x="946624" y="989967"/>
                  </a:lnTo>
                  <a:cubicBezTo>
                    <a:pt x="893969" y="956535"/>
                    <a:pt x="824132" y="972137"/>
                    <a:pt x="790690" y="1024781"/>
                  </a:cubicBezTo>
                  <a:lnTo>
                    <a:pt x="288046" y="1791915"/>
                  </a:lnTo>
                  <a:cubicBezTo>
                    <a:pt x="232315" y="1879698"/>
                    <a:pt x="116091" y="1905711"/>
                    <a:pt x="28299" y="1850084"/>
                  </a:cubicBezTo>
                  <a:cubicBezTo>
                    <a:pt x="24051" y="1847322"/>
                    <a:pt x="19917" y="1844560"/>
                    <a:pt x="15983" y="1841483"/>
                  </a:cubicBezTo>
                  <a:cubicBezTo>
                    <a:pt x="-9382" y="1921093"/>
                    <a:pt x="20755" y="2010790"/>
                    <a:pt x="94641" y="2057710"/>
                  </a:cubicBezTo>
                  <a:cubicBezTo>
                    <a:pt x="125959" y="2077560"/>
                    <a:pt x="160773" y="2087009"/>
                    <a:pt x="195273" y="2087009"/>
                  </a:cubicBezTo>
                  <a:cubicBezTo>
                    <a:pt x="257585" y="2087009"/>
                    <a:pt x="318507" y="2056015"/>
                    <a:pt x="354388" y="1999541"/>
                  </a:cubicBezTo>
                  <a:lnTo>
                    <a:pt x="857031" y="1257782"/>
                  </a:lnTo>
                  <a:cubicBezTo>
                    <a:pt x="890474" y="1205128"/>
                    <a:pt x="960311" y="1189526"/>
                    <a:pt x="1012965" y="1222968"/>
                  </a:cubicBezTo>
                  <a:lnTo>
                    <a:pt x="1743161" y="1604149"/>
                  </a:lnTo>
                  <a:cubicBezTo>
                    <a:pt x="1834134" y="1661899"/>
                    <a:pt x="1954721" y="1634829"/>
                    <a:pt x="2012462" y="1543856"/>
                  </a:cubicBezTo>
                  <a:lnTo>
                    <a:pt x="2592982" y="628436"/>
                  </a:lnTo>
                  <a:lnTo>
                    <a:pt x="2613784" y="746366"/>
                  </a:lnTo>
                  <a:cubicBezTo>
                    <a:pt x="2630348" y="840092"/>
                    <a:pt x="2719721" y="902718"/>
                    <a:pt x="2813552" y="886164"/>
                  </a:cubicBezTo>
                  <a:cubicBezTo>
                    <a:pt x="2897201" y="871410"/>
                    <a:pt x="2955999" y="798591"/>
                    <a:pt x="2955999" y="716543"/>
                  </a:cubicBezTo>
                  <a:cubicBezTo>
                    <a:pt x="2956018" y="706561"/>
                    <a:pt x="2955170" y="696474"/>
                    <a:pt x="2953360" y="68638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37">
              <a:extLst>
                <a:ext uri="{FF2B5EF4-FFF2-40B4-BE49-F238E27FC236}">
                  <a16:creationId xmlns="" xmlns:a16="http://schemas.microsoft.com/office/drawing/2014/main" id="{4B895CF4-01A8-4D5C-A40B-A0B2E25ABFAF}"/>
                </a:ext>
              </a:extLst>
            </p:cNvPr>
            <p:cNvSpPr/>
            <p:nvPr/>
          </p:nvSpPr>
          <p:spPr>
            <a:xfrm>
              <a:off x="1590751" y="6126572"/>
              <a:ext cx="4886325" cy="342900"/>
            </a:xfrm>
            <a:custGeom>
              <a:avLst/>
              <a:gdLst>
                <a:gd name="connsiteX0" fmla="*/ 4834919 w 4886325"/>
                <a:gd name="connsiteY0" fmla="*/ 339576 h 342900"/>
                <a:gd name="connsiteX1" fmla="*/ 56150 w 4886325"/>
                <a:gd name="connsiteY1" fmla="*/ 339576 h 342900"/>
                <a:gd name="connsiteX2" fmla="*/ 7144 w 4886325"/>
                <a:gd name="connsiteY2" fmla="*/ 290570 h 342900"/>
                <a:gd name="connsiteX3" fmla="*/ 7144 w 4886325"/>
                <a:gd name="connsiteY3" fmla="*/ 56150 h 342900"/>
                <a:gd name="connsiteX4" fmla="*/ 56150 w 4886325"/>
                <a:gd name="connsiteY4" fmla="*/ 7144 h 342900"/>
                <a:gd name="connsiteX5" fmla="*/ 4834909 w 4886325"/>
                <a:gd name="connsiteY5" fmla="*/ 7144 h 342900"/>
                <a:gd name="connsiteX6" fmla="*/ 4883916 w 4886325"/>
                <a:gd name="connsiteY6" fmla="*/ 56150 h 342900"/>
                <a:gd name="connsiteX7" fmla="*/ 4883916 w 4886325"/>
                <a:gd name="connsiteY7" fmla="*/ 290570 h 342900"/>
                <a:gd name="connsiteX8" fmla="*/ 4834919 w 4886325"/>
                <a:gd name="connsiteY8" fmla="*/ 33957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86325" h="342900">
                  <a:moveTo>
                    <a:pt x="4834919" y="339576"/>
                  </a:moveTo>
                  <a:lnTo>
                    <a:pt x="56150" y="339576"/>
                  </a:lnTo>
                  <a:cubicBezTo>
                    <a:pt x="29080" y="339576"/>
                    <a:pt x="7144" y="317630"/>
                    <a:pt x="7144" y="290570"/>
                  </a:cubicBezTo>
                  <a:lnTo>
                    <a:pt x="7144" y="56150"/>
                  </a:lnTo>
                  <a:cubicBezTo>
                    <a:pt x="7144" y="29080"/>
                    <a:pt x="29089" y="7144"/>
                    <a:pt x="56150" y="7144"/>
                  </a:cubicBezTo>
                  <a:lnTo>
                    <a:pt x="4834909" y="7144"/>
                  </a:lnTo>
                  <a:cubicBezTo>
                    <a:pt x="4861979" y="7144"/>
                    <a:pt x="4883916" y="29090"/>
                    <a:pt x="4883916" y="56150"/>
                  </a:cubicBezTo>
                  <a:lnTo>
                    <a:pt x="4883916" y="290570"/>
                  </a:lnTo>
                  <a:cubicBezTo>
                    <a:pt x="4883925" y="317630"/>
                    <a:pt x="4861989" y="339576"/>
                    <a:pt x="4834919" y="33957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7" name="Рисунок 14">
            <a:extLst>
              <a:ext uri="{FF2B5EF4-FFF2-40B4-BE49-F238E27FC236}">
                <a16:creationId xmlns="" xmlns:a16="http://schemas.microsoft.com/office/drawing/2014/main" id="{ED46BF9F-B68B-4DF8-86A3-512B881CC5B5}"/>
              </a:ext>
            </a:extLst>
          </p:cNvPr>
          <p:cNvGrpSpPr/>
          <p:nvPr/>
        </p:nvGrpSpPr>
        <p:grpSpPr>
          <a:xfrm>
            <a:off x="522323" y="5240023"/>
            <a:ext cx="984978" cy="984978"/>
            <a:chOff x="27228800" y="5300662"/>
            <a:chExt cx="4876800" cy="4876800"/>
          </a:xfrm>
        </p:grpSpPr>
        <p:sp>
          <p:nvSpPr>
            <p:cNvPr id="28" name="Полилиния: фигура 1020">
              <a:extLst>
                <a:ext uri="{FF2B5EF4-FFF2-40B4-BE49-F238E27FC236}">
                  <a16:creationId xmlns="" xmlns:a16="http://schemas.microsoft.com/office/drawing/2014/main" id="{908669A9-366B-4BE8-B310-286DC2E0CCFB}"/>
                </a:ext>
              </a:extLst>
            </p:cNvPr>
            <p:cNvSpPr/>
            <p:nvPr/>
          </p:nvSpPr>
          <p:spPr>
            <a:xfrm>
              <a:off x="28417975" y="6400164"/>
              <a:ext cx="2847975" cy="2514600"/>
            </a:xfrm>
            <a:custGeom>
              <a:avLst/>
              <a:gdLst>
                <a:gd name="connsiteX0" fmla="*/ 2794733 w 2847975"/>
                <a:gd name="connsiteY0" fmla="*/ 1273205 h 2514600"/>
                <a:gd name="connsiteX1" fmla="*/ 2670851 w 2847975"/>
                <a:gd name="connsiteY1" fmla="*/ 266860 h 2514600"/>
                <a:gd name="connsiteX2" fmla="*/ 2438708 w 2847975"/>
                <a:gd name="connsiteY2" fmla="*/ 295435 h 2514600"/>
                <a:gd name="connsiteX3" fmla="*/ 2438803 w 2847975"/>
                <a:gd name="connsiteY3" fmla="*/ 295273 h 2514600"/>
                <a:gd name="connsiteX4" fmla="*/ 1988747 w 2847975"/>
                <a:gd name="connsiteY4" fmla="*/ 41993 h 2514600"/>
                <a:gd name="connsiteX5" fmla="*/ 1830793 w 2847975"/>
                <a:gd name="connsiteY5" fmla="*/ 8294 h 2514600"/>
                <a:gd name="connsiteX6" fmla="*/ 1120171 w 2847975"/>
                <a:gd name="connsiteY6" fmla="*/ 74017 h 2514600"/>
                <a:gd name="connsiteX7" fmla="*/ 910688 w 2847975"/>
                <a:gd name="connsiteY7" fmla="*/ 207795 h 2514600"/>
                <a:gd name="connsiteX8" fmla="*/ 409825 w 2847975"/>
                <a:gd name="connsiteY8" fmla="*/ 1069884 h 2514600"/>
                <a:gd name="connsiteX9" fmla="*/ 470747 w 2847975"/>
                <a:gd name="connsiteY9" fmla="*/ 1241191 h 2514600"/>
                <a:gd name="connsiteX10" fmla="*/ 491236 w 2847975"/>
                <a:gd name="connsiteY10" fmla="*/ 1248925 h 2514600"/>
                <a:gd name="connsiteX11" fmla="*/ 611651 w 2847975"/>
                <a:gd name="connsiteY11" fmla="*/ 1275805 h 2514600"/>
                <a:gd name="connsiteX12" fmla="*/ 548185 w 2847975"/>
                <a:gd name="connsiteY12" fmla="*/ 1331078 h 2514600"/>
                <a:gd name="connsiteX13" fmla="*/ 421217 w 2847975"/>
                <a:gd name="connsiteY13" fmla="*/ 1441702 h 2514600"/>
                <a:gd name="connsiteX14" fmla="*/ 60096 w 2847975"/>
                <a:gd name="connsiteY14" fmla="*/ 1749740 h 2514600"/>
                <a:gd name="connsiteX15" fmla="*/ 45132 w 2847975"/>
                <a:gd name="connsiteY15" fmla="*/ 1967463 h 2514600"/>
                <a:gd name="connsiteX16" fmla="*/ 81765 w 2847975"/>
                <a:gd name="connsiteY16" fmla="*/ 2009420 h 2514600"/>
                <a:gd name="connsiteX17" fmla="*/ 361467 w 2847975"/>
                <a:gd name="connsiteY17" fmla="*/ 2028518 h 2514600"/>
                <a:gd name="connsiteX18" fmla="*/ 499484 w 2847975"/>
                <a:gd name="connsiteY18" fmla="*/ 2186824 h 2514600"/>
                <a:gd name="connsiteX19" fmla="*/ 673258 w 2847975"/>
                <a:gd name="connsiteY19" fmla="*/ 2253375 h 2514600"/>
                <a:gd name="connsiteX20" fmla="*/ 779176 w 2847975"/>
                <a:gd name="connsiteY20" fmla="*/ 2205921 h 2514600"/>
                <a:gd name="connsiteX21" fmla="*/ 917041 w 2847975"/>
                <a:gd name="connsiteY21" fmla="*/ 2364236 h 2514600"/>
                <a:gd name="connsiteX22" fmla="*/ 1090968 w 2847975"/>
                <a:gd name="connsiteY22" fmla="*/ 2430768 h 2514600"/>
                <a:gd name="connsiteX23" fmla="*/ 1196905 w 2847975"/>
                <a:gd name="connsiteY23" fmla="*/ 2383467 h 2514600"/>
                <a:gd name="connsiteX24" fmla="*/ 1271828 w 2847975"/>
                <a:gd name="connsiteY24" fmla="*/ 2448218 h 2514600"/>
                <a:gd name="connsiteX25" fmla="*/ 1551692 w 2847975"/>
                <a:gd name="connsiteY25" fmla="*/ 2467440 h 2514600"/>
                <a:gd name="connsiteX26" fmla="*/ 1653543 w 2847975"/>
                <a:gd name="connsiteY26" fmla="*/ 2378581 h 2514600"/>
                <a:gd name="connsiteX27" fmla="*/ 2509802 w 2847975"/>
                <a:gd name="connsiteY27" fmla="*/ 1711716 h 2514600"/>
                <a:gd name="connsiteX28" fmla="*/ 2510726 w 2847975"/>
                <a:gd name="connsiteY28" fmla="*/ 1710869 h 2514600"/>
                <a:gd name="connsiteX29" fmla="*/ 2848559 w 2847975"/>
                <a:gd name="connsiteY29" fmla="*/ 1710535 h 2514600"/>
                <a:gd name="connsiteX30" fmla="*/ 2794733 w 2847975"/>
                <a:gd name="connsiteY30" fmla="*/ 1273205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47975" h="2514600">
                  <a:moveTo>
                    <a:pt x="2794733" y="1273205"/>
                  </a:moveTo>
                  <a:lnTo>
                    <a:pt x="2670851" y="266860"/>
                  </a:lnTo>
                  <a:lnTo>
                    <a:pt x="2438708" y="295435"/>
                  </a:lnTo>
                  <a:lnTo>
                    <a:pt x="2438803" y="295273"/>
                  </a:lnTo>
                  <a:lnTo>
                    <a:pt x="1988747" y="41993"/>
                  </a:lnTo>
                  <a:cubicBezTo>
                    <a:pt x="1940741" y="14981"/>
                    <a:pt x="1885648" y="3227"/>
                    <a:pt x="1830793" y="8294"/>
                  </a:cubicBezTo>
                  <a:lnTo>
                    <a:pt x="1120171" y="74017"/>
                  </a:lnTo>
                  <a:cubicBezTo>
                    <a:pt x="1032817" y="82094"/>
                    <a:pt x="954760" y="131938"/>
                    <a:pt x="910688" y="207795"/>
                  </a:cubicBezTo>
                  <a:lnTo>
                    <a:pt x="409825" y="1069884"/>
                  </a:lnTo>
                  <a:cubicBezTo>
                    <a:pt x="372840" y="1133539"/>
                    <a:pt x="401872" y="1215178"/>
                    <a:pt x="470747" y="1241191"/>
                  </a:cubicBezTo>
                  <a:lnTo>
                    <a:pt x="491236" y="1248925"/>
                  </a:lnTo>
                  <a:cubicBezTo>
                    <a:pt x="530650" y="1263813"/>
                    <a:pt x="571160" y="1272433"/>
                    <a:pt x="611651" y="1275805"/>
                  </a:cubicBezTo>
                  <a:lnTo>
                    <a:pt x="548185" y="1331078"/>
                  </a:lnTo>
                  <a:lnTo>
                    <a:pt x="421217" y="1441702"/>
                  </a:lnTo>
                  <a:lnTo>
                    <a:pt x="60096" y="1749740"/>
                  </a:lnTo>
                  <a:cubicBezTo>
                    <a:pt x="-4188" y="1805738"/>
                    <a:pt x="-10865" y="1903179"/>
                    <a:pt x="45132" y="1967463"/>
                  </a:cubicBezTo>
                  <a:lnTo>
                    <a:pt x="81765" y="2009420"/>
                  </a:lnTo>
                  <a:cubicBezTo>
                    <a:pt x="153679" y="2091888"/>
                    <a:pt x="278847" y="2100451"/>
                    <a:pt x="361467" y="2028518"/>
                  </a:cubicBezTo>
                  <a:lnTo>
                    <a:pt x="499484" y="2186824"/>
                  </a:lnTo>
                  <a:cubicBezTo>
                    <a:pt x="544356" y="2238354"/>
                    <a:pt x="610098" y="2261147"/>
                    <a:pt x="673258" y="2253375"/>
                  </a:cubicBezTo>
                  <a:cubicBezTo>
                    <a:pt x="711215" y="2248708"/>
                    <a:pt x="748249" y="2232972"/>
                    <a:pt x="779176" y="2205921"/>
                  </a:cubicBezTo>
                  <a:lnTo>
                    <a:pt x="917041" y="2364236"/>
                  </a:lnTo>
                  <a:cubicBezTo>
                    <a:pt x="962075" y="2415900"/>
                    <a:pt x="1027807" y="2438541"/>
                    <a:pt x="1090968" y="2430768"/>
                  </a:cubicBezTo>
                  <a:cubicBezTo>
                    <a:pt x="1128925" y="2426091"/>
                    <a:pt x="1165967" y="2410509"/>
                    <a:pt x="1196905" y="2383467"/>
                  </a:cubicBezTo>
                  <a:lnTo>
                    <a:pt x="1271828" y="2448218"/>
                  </a:lnTo>
                  <a:cubicBezTo>
                    <a:pt x="1343761" y="2530828"/>
                    <a:pt x="1469072" y="2539372"/>
                    <a:pt x="1551692" y="2467440"/>
                  </a:cubicBezTo>
                  <a:lnTo>
                    <a:pt x="1653543" y="2378581"/>
                  </a:lnTo>
                  <a:lnTo>
                    <a:pt x="2509802" y="1711716"/>
                  </a:lnTo>
                  <a:lnTo>
                    <a:pt x="2510726" y="1710869"/>
                  </a:lnTo>
                  <a:lnTo>
                    <a:pt x="2848559" y="1710535"/>
                  </a:lnTo>
                  <a:lnTo>
                    <a:pt x="2794733" y="127320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1021">
              <a:extLst>
                <a:ext uri="{FF2B5EF4-FFF2-40B4-BE49-F238E27FC236}">
                  <a16:creationId xmlns="" xmlns:a16="http://schemas.microsoft.com/office/drawing/2014/main" id="{DBD828DB-BF8A-49A7-86AC-5C7D3BAFD995}"/>
                </a:ext>
              </a:extLst>
            </p:cNvPr>
            <p:cNvSpPr/>
            <p:nvPr/>
          </p:nvSpPr>
          <p:spPr>
            <a:xfrm>
              <a:off x="28418087" y="7799946"/>
              <a:ext cx="2847975" cy="1114425"/>
            </a:xfrm>
            <a:custGeom>
              <a:avLst/>
              <a:gdLst>
                <a:gd name="connsiteX0" fmla="*/ 2427651 w 2847975"/>
                <a:gd name="connsiteY0" fmla="*/ 51826 h 1114425"/>
                <a:gd name="connsiteX1" fmla="*/ 2426727 w 2847975"/>
                <a:gd name="connsiteY1" fmla="*/ 52673 h 1114425"/>
                <a:gd name="connsiteX2" fmla="*/ 1570468 w 2847975"/>
                <a:gd name="connsiteY2" fmla="*/ 719538 h 1114425"/>
                <a:gd name="connsiteX3" fmla="*/ 1468617 w 2847975"/>
                <a:gd name="connsiteY3" fmla="*/ 808396 h 1114425"/>
                <a:gd name="connsiteX4" fmla="*/ 1188753 w 2847975"/>
                <a:gd name="connsiteY4" fmla="*/ 789175 h 1114425"/>
                <a:gd name="connsiteX5" fmla="*/ 1113830 w 2847975"/>
                <a:gd name="connsiteY5" fmla="*/ 724424 h 1114425"/>
                <a:gd name="connsiteX6" fmla="*/ 1007893 w 2847975"/>
                <a:gd name="connsiteY6" fmla="*/ 771725 h 1114425"/>
                <a:gd name="connsiteX7" fmla="*/ 833966 w 2847975"/>
                <a:gd name="connsiteY7" fmla="*/ 705193 h 1114425"/>
                <a:gd name="connsiteX8" fmla="*/ 696101 w 2847975"/>
                <a:gd name="connsiteY8" fmla="*/ 546878 h 1114425"/>
                <a:gd name="connsiteX9" fmla="*/ 590183 w 2847975"/>
                <a:gd name="connsiteY9" fmla="*/ 594331 h 1114425"/>
                <a:gd name="connsiteX10" fmla="*/ 416409 w 2847975"/>
                <a:gd name="connsiteY10" fmla="*/ 527780 h 1114425"/>
                <a:gd name="connsiteX11" fmla="*/ 278392 w 2847975"/>
                <a:gd name="connsiteY11" fmla="*/ 369475 h 1114425"/>
                <a:gd name="connsiteX12" fmla="*/ 32828 w 2847975"/>
                <a:gd name="connsiteY12" fmla="*/ 381162 h 1114425"/>
                <a:gd name="connsiteX13" fmla="*/ 45048 w 2847975"/>
                <a:gd name="connsiteY13" fmla="*/ 567680 h 1114425"/>
                <a:gd name="connsiteX14" fmla="*/ 81681 w 2847975"/>
                <a:gd name="connsiteY14" fmla="*/ 609638 h 1114425"/>
                <a:gd name="connsiteX15" fmla="*/ 361383 w 2847975"/>
                <a:gd name="connsiteY15" fmla="*/ 628736 h 1114425"/>
                <a:gd name="connsiteX16" fmla="*/ 499400 w 2847975"/>
                <a:gd name="connsiteY16" fmla="*/ 787041 h 1114425"/>
                <a:gd name="connsiteX17" fmla="*/ 673174 w 2847975"/>
                <a:gd name="connsiteY17" fmla="*/ 853592 h 1114425"/>
                <a:gd name="connsiteX18" fmla="*/ 779093 w 2847975"/>
                <a:gd name="connsiteY18" fmla="*/ 806139 h 1114425"/>
                <a:gd name="connsiteX19" fmla="*/ 916957 w 2847975"/>
                <a:gd name="connsiteY19" fmla="*/ 964464 h 1114425"/>
                <a:gd name="connsiteX20" fmla="*/ 1090884 w 2847975"/>
                <a:gd name="connsiteY20" fmla="*/ 1030996 h 1114425"/>
                <a:gd name="connsiteX21" fmla="*/ 1196821 w 2847975"/>
                <a:gd name="connsiteY21" fmla="*/ 983694 h 1114425"/>
                <a:gd name="connsiteX22" fmla="*/ 1271745 w 2847975"/>
                <a:gd name="connsiteY22" fmla="*/ 1048445 h 1114425"/>
                <a:gd name="connsiteX23" fmla="*/ 1551608 w 2847975"/>
                <a:gd name="connsiteY23" fmla="*/ 1067667 h 1114425"/>
                <a:gd name="connsiteX24" fmla="*/ 1653459 w 2847975"/>
                <a:gd name="connsiteY24" fmla="*/ 978808 h 1114425"/>
                <a:gd name="connsiteX25" fmla="*/ 2509718 w 2847975"/>
                <a:gd name="connsiteY25" fmla="*/ 311944 h 1114425"/>
                <a:gd name="connsiteX26" fmla="*/ 2510642 w 2847975"/>
                <a:gd name="connsiteY26" fmla="*/ 311096 h 1114425"/>
                <a:gd name="connsiteX27" fmla="*/ 2848475 w 2847975"/>
                <a:gd name="connsiteY27" fmla="*/ 310763 h 1114425"/>
                <a:gd name="connsiteX28" fmla="*/ 2811099 w 2847975"/>
                <a:gd name="connsiteY28" fmla="*/ 7144 h 1114425"/>
                <a:gd name="connsiteX29" fmla="*/ 2427651 w 2847975"/>
                <a:gd name="connsiteY29" fmla="*/ 51826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847975" h="1114425">
                  <a:moveTo>
                    <a:pt x="2427651" y="51826"/>
                  </a:moveTo>
                  <a:lnTo>
                    <a:pt x="2426727" y="52673"/>
                  </a:lnTo>
                  <a:lnTo>
                    <a:pt x="1570468" y="719538"/>
                  </a:lnTo>
                  <a:lnTo>
                    <a:pt x="1468617" y="808396"/>
                  </a:lnTo>
                  <a:cubicBezTo>
                    <a:pt x="1386007" y="880329"/>
                    <a:pt x="1260686" y="871785"/>
                    <a:pt x="1188753" y="789175"/>
                  </a:cubicBezTo>
                  <a:lnTo>
                    <a:pt x="1113830" y="724424"/>
                  </a:lnTo>
                  <a:cubicBezTo>
                    <a:pt x="1082892" y="751465"/>
                    <a:pt x="1045840" y="767058"/>
                    <a:pt x="1007893" y="771725"/>
                  </a:cubicBezTo>
                  <a:cubicBezTo>
                    <a:pt x="944732" y="779498"/>
                    <a:pt x="879010" y="756856"/>
                    <a:pt x="833966" y="705193"/>
                  </a:cubicBezTo>
                  <a:lnTo>
                    <a:pt x="696101" y="546878"/>
                  </a:lnTo>
                  <a:cubicBezTo>
                    <a:pt x="665164" y="573919"/>
                    <a:pt x="628131" y="589655"/>
                    <a:pt x="590183" y="594331"/>
                  </a:cubicBezTo>
                  <a:cubicBezTo>
                    <a:pt x="527023" y="602104"/>
                    <a:pt x="461281" y="579320"/>
                    <a:pt x="416409" y="527780"/>
                  </a:cubicBezTo>
                  <a:lnTo>
                    <a:pt x="278392" y="369475"/>
                  </a:lnTo>
                  <a:cubicBezTo>
                    <a:pt x="207659" y="431064"/>
                    <a:pt x="105818" y="433464"/>
                    <a:pt x="32828" y="381162"/>
                  </a:cubicBezTo>
                  <a:cubicBezTo>
                    <a:pt x="-4605" y="437607"/>
                    <a:pt x="-1615" y="514112"/>
                    <a:pt x="45048" y="567680"/>
                  </a:cubicBezTo>
                  <a:lnTo>
                    <a:pt x="81681" y="609638"/>
                  </a:lnTo>
                  <a:cubicBezTo>
                    <a:pt x="153595" y="692105"/>
                    <a:pt x="278763" y="700669"/>
                    <a:pt x="361383" y="628736"/>
                  </a:cubicBezTo>
                  <a:lnTo>
                    <a:pt x="499400" y="787041"/>
                  </a:lnTo>
                  <a:cubicBezTo>
                    <a:pt x="544273" y="838572"/>
                    <a:pt x="610014" y="861365"/>
                    <a:pt x="673174" y="853592"/>
                  </a:cubicBezTo>
                  <a:cubicBezTo>
                    <a:pt x="711132" y="848925"/>
                    <a:pt x="748155" y="833190"/>
                    <a:pt x="779093" y="806139"/>
                  </a:cubicBezTo>
                  <a:lnTo>
                    <a:pt x="916957" y="964464"/>
                  </a:lnTo>
                  <a:cubicBezTo>
                    <a:pt x="961992" y="1016127"/>
                    <a:pt x="1027724" y="1038768"/>
                    <a:pt x="1090884" y="1030996"/>
                  </a:cubicBezTo>
                  <a:cubicBezTo>
                    <a:pt x="1128841" y="1026319"/>
                    <a:pt x="1165884" y="1010736"/>
                    <a:pt x="1196821" y="983694"/>
                  </a:cubicBezTo>
                  <a:lnTo>
                    <a:pt x="1271745" y="1048445"/>
                  </a:lnTo>
                  <a:cubicBezTo>
                    <a:pt x="1343677" y="1131056"/>
                    <a:pt x="1468988" y="1139600"/>
                    <a:pt x="1551608" y="1067667"/>
                  </a:cubicBezTo>
                  <a:lnTo>
                    <a:pt x="1653459" y="978808"/>
                  </a:lnTo>
                  <a:lnTo>
                    <a:pt x="2509718" y="311944"/>
                  </a:lnTo>
                  <a:lnTo>
                    <a:pt x="2510642" y="311096"/>
                  </a:lnTo>
                  <a:lnTo>
                    <a:pt x="2848475" y="310763"/>
                  </a:lnTo>
                  <a:lnTo>
                    <a:pt x="2811099" y="7144"/>
                  </a:lnTo>
                  <a:lnTo>
                    <a:pt x="2427651" y="5182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1022">
              <a:extLst>
                <a:ext uri="{FF2B5EF4-FFF2-40B4-BE49-F238E27FC236}">
                  <a16:creationId xmlns="" xmlns:a16="http://schemas.microsoft.com/office/drawing/2014/main" id="{AAFA8682-E0B4-4991-88B5-6D88D18DF32D}"/>
                </a:ext>
              </a:extLst>
            </p:cNvPr>
            <p:cNvSpPr/>
            <p:nvPr/>
          </p:nvSpPr>
          <p:spPr>
            <a:xfrm>
              <a:off x="27952481" y="6439963"/>
              <a:ext cx="3105150" cy="2714625"/>
            </a:xfrm>
            <a:custGeom>
              <a:avLst/>
              <a:gdLst>
                <a:gd name="connsiteX0" fmla="*/ 3049181 w 3105150"/>
                <a:gd name="connsiteY0" fmla="*/ 1847100 h 2714625"/>
                <a:gd name="connsiteX1" fmla="*/ 2590410 w 3105150"/>
                <a:gd name="connsiteY1" fmla="*/ 1451527 h 2714625"/>
                <a:gd name="connsiteX2" fmla="*/ 2462832 w 3105150"/>
                <a:gd name="connsiteY2" fmla="*/ 1341609 h 2714625"/>
                <a:gd name="connsiteX3" fmla="*/ 2371544 w 3105150"/>
                <a:gd name="connsiteY3" fmla="*/ 1262989 h 2714625"/>
                <a:gd name="connsiteX4" fmla="*/ 1979048 w 3105150"/>
                <a:gd name="connsiteY4" fmla="*/ 924661 h 2714625"/>
                <a:gd name="connsiteX5" fmla="*/ 2024377 w 3105150"/>
                <a:gd name="connsiteY5" fmla="*/ 538804 h 2714625"/>
                <a:gd name="connsiteX6" fmla="*/ 1830915 w 3105150"/>
                <a:gd name="connsiteY6" fmla="*/ 251082 h 2714625"/>
                <a:gd name="connsiteX7" fmla="*/ 975331 w 3105150"/>
                <a:gd name="connsiteY7" fmla="*/ 14338 h 2714625"/>
                <a:gd name="connsiteX8" fmla="*/ 746303 w 3105150"/>
                <a:gd name="connsiteY8" fmla="*/ 114893 h 2714625"/>
                <a:gd name="connsiteX9" fmla="*/ 638709 w 3105150"/>
                <a:gd name="connsiteY9" fmla="*/ 324920 h 2714625"/>
                <a:gd name="connsiteX10" fmla="*/ 176860 w 3105150"/>
                <a:gd name="connsiteY10" fmla="*/ 293573 h 2714625"/>
                <a:gd name="connsiteX11" fmla="*/ 58560 w 3105150"/>
                <a:gd name="connsiteY11" fmla="*/ 1300594 h 2714625"/>
                <a:gd name="connsiteX12" fmla="*/ 7144 w 3105150"/>
                <a:gd name="connsiteY12" fmla="*/ 1738220 h 2714625"/>
                <a:gd name="connsiteX13" fmla="*/ 456705 w 3105150"/>
                <a:gd name="connsiteY13" fmla="*/ 1768119 h 2714625"/>
                <a:gd name="connsiteX14" fmla="*/ 457638 w 3105150"/>
                <a:gd name="connsiteY14" fmla="*/ 1768967 h 2714625"/>
                <a:gd name="connsiteX15" fmla="*/ 1396822 w 3105150"/>
                <a:gd name="connsiteY15" fmla="*/ 2578525 h 2714625"/>
                <a:gd name="connsiteX16" fmla="*/ 1499168 w 3105150"/>
                <a:gd name="connsiteY16" fmla="*/ 2666822 h 2714625"/>
                <a:gd name="connsiteX17" fmla="*/ 1778918 w 3105150"/>
                <a:gd name="connsiteY17" fmla="*/ 2646048 h 2714625"/>
                <a:gd name="connsiteX18" fmla="*/ 1915887 w 3105150"/>
                <a:gd name="connsiteY18" fmla="*/ 2487114 h 2714625"/>
                <a:gd name="connsiteX19" fmla="*/ 2022091 w 3105150"/>
                <a:gd name="connsiteY19" fmla="*/ 2533834 h 2714625"/>
                <a:gd name="connsiteX20" fmla="*/ 2195646 w 3105150"/>
                <a:gd name="connsiteY20" fmla="*/ 2466340 h 2714625"/>
                <a:gd name="connsiteX21" fmla="*/ 2332634 w 3105150"/>
                <a:gd name="connsiteY21" fmla="*/ 2307263 h 2714625"/>
                <a:gd name="connsiteX22" fmla="*/ 2438819 w 3105150"/>
                <a:gd name="connsiteY22" fmla="*/ 2354126 h 2714625"/>
                <a:gd name="connsiteX23" fmla="*/ 2612222 w 3105150"/>
                <a:gd name="connsiteY23" fmla="*/ 2286613 h 2714625"/>
                <a:gd name="connsiteX24" fmla="*/ 2749353 w 3105150"/>
                <a:gd name="connsiteY24" fmla="*/ 2127545 h 2714625"/>
                <a:gd name="connsiteX25" fmla="*/ 3028941 w 3105150"/>
                <a:gd name="connsiteY25" fmla="*/ 2106895 h 2714625"/>
                <a:gd name="connsiteX26" fmla="*/ 3065345 w 3105150"/>
                <a:gd name="connsiteY26" fmla="*/ 2064728 h 2714625"/>
                <a:gd name="connsiteX27" fmla="*/ 3049181 w 3105150"/>
                <a:gd name="connsiteY27" fmla="*/ 1847100 h 271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05150" h="2714625">
                  <a:moveTo>
                    <a:pt x="3049181" y="1847100"/>
                  </a:moveTo>
                  <a:lnTo>
                    <a:pt x="2590410" y="1451527"/>
                  </a:lnTo>
                  <a:lnTo>
                    <a:pt x="2462832" y="1341609"/>
                  </a:lnTo>
                  <a:lnTo>
                    <a:pt x="2371544" y="1262989"/>
                  </a:lnTo>
                  <a:lnTo>
                    <a:pt x="1979048" y="924661"/>
                  </a:lnTo>
                  <a:lnTo>
                    <a:pt x="2024377" y="538804"/>
                  </a:lnTo>
                  <a:cubicBezTo>
                    <a:pt x="2039712" y="408302"/>
                    <a:pt x="1957559" y="286124"/>
                    <a:pt x="1830915" y="251082"/>
                  </a:cubicBezTo>
                  <a:lnTo>
                    <a:pt x="975331" y="14338"/>
                  </a:lnTo>
                  <a:cubicBezTo>
                    <a:pt x="884806" y="-10713"/>
                    <a:pt x="789127" y="31293"/>
                    <a:pt x="746303" y="114893"/>
                  </a:cubicBezTo>
                  <a:lnTo>
                    <a:pt x="638709" y="324920"/>
                  </a:lnTo>
                  <a:lnTo>
                    <a:pt x="176860" y="293573"/>
                  </a:lnTo>
                  <a:lnTo>
                    <a:pt x="58560" y="1300594"/>
                  </a:lnTo>
                  <a:lnTo>
                    <a:pt x="7144" y="1738220"/>
                  </a:lnTo>
                  <a:lnTo>
                    <a:pt x="456705" y="1768119"/>
                  </a:lnTo>
                  <a:lnTo>
                    <a:pt x="457638" y="1768967"/>
                  </a:lnTo>
                  <a:lnTo>
                    <a:pt x="1396822" y="2578525"/>
                  </a:lnTo>
                  <a:lnTo>
                    <a:pt x="1499168" y="2666822"/>
                  </a:lnTo>
                  <a:cubicBezTo>
                    <a:pt x="1582179" y="2738298"/>
                    <a:pt x="1707442" y="2729059"/>
                    <a:pt x="1778918" y="2646048"/>
                  </a:cubicBezTo>
                  <a:lnTo>
                    <a:pt x="1915887" y="2487114"/>
                  </a:lnTo>
                  <a:cubicBezTo>
                    <a:pt x="1946967" y="2513984"/>
                    <a:pt x="1984105" y="2529367"/>
                    <a:pt x="2022091" y="2533834"/>
                  </a:cubicBezTo>
                  <a:cubicBezTo>
                    <a:pt x="2085289" y="2541264"/>
                    <a:pt x="2150898" y="2518251"/>
                    <a:pt x="2195646" y="2466340"/>
                  </a:cubicBezTo>
                  <a:lnTo>
                    <a:pt x="2332634" y="2307263"/>
                  </a:lnTo>
                  <a:cubicBezTo>
                    <a:pt x="2363714" y="2334133"/>
                    <a:pt x="2400833" y="2349668"/>
                    <a:pt x="2438819" y="2354126"/>
                  </a:cubicBezTo>
                  <a:cubicBezTo>
                    <a:pt x="2502018" y="2361555"/>
                    <a:pt x="2567635" y="2338400"/>
                    <a:pt x="2612222" y="2286613"/>
                  </a:cubicBezTo>
                  <a:lnTo>
                    <a:pt x="2749353" y="2127545"/>
                  </a:lnTo>
                  <a:cubicBezTo>
                    <a:pt x="2832364" y="2199021"/>
                    <a:pt x="2957484" y="2189762"/>
                    <a:pt x="3028941" y="2106895"/>
                  </a:cubicBezTo>
                  <a:lnTo>
                    <a:pt x="3065345" y="2064728"/>
                  </a:lnTo>
                  <a:cubicBezTo>
                    <a:pt x="3120990" y="2000148"/>
                    <a:pt x="3113770" y="1902746"/>
                    <a:pt x="3049181" y="18471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1023">
              <a:extLst>
                <a:ext uri="{FF2B5EF4-FFF2-40B4-BE49-F238E27FC236}">
                  <a16:creationId xmlns="" xmlns:a16="http://schemas.microsoft.com/office/drawing/2014/main" id="{444479CB-CCC7-4C68-8F39-2B5ABE295F64}"/>
                </a:ext>
              </a:extLst>
            </p:cNvPr>
            <p:cNvSpPr/>
            <p:nvPr/>
          </p:nvSpPr>
          <p:spPr>
            <a:xfrm>
              <a:off x="29382612" y="8159429"/>
              <a:ext cx="1676400" cy="1000125"/>
            </a:xfrm>
            <a:custGeom>
              <a:avLst/>
              <a:gdLst>
                <a:gd name="connsiteX0" fmla="*/ 1619050 w 1676400"/>
                <a:gd name="connsiteY0" fmla="*/ 127635 h 1000125"/>
                <a:gd name="connsiteX1" fmla="*/ 1479309 w 1676400"/>
                <a:gd name="connsiteY1" fmla="*/ 7144 h 1000125"/>
                <a:gd name="connsiteX2" fmla="*/ 1472536 w 1676400"/>
                <a:gd name="connsiteY2" fmla="*/ 212541 h 1000125"/>
                <a:gd name="connsiteX3" fmla="*/ 1433893 w 1676400"/>
                <a:gd name="connsiteY3" fmla="*/ 257299 h 1000125"/>
                <a:gd name="connsiteX4" fmla="*/ 1137095 w 1676400"/>
                <a:gd name="connsiteY4" fmla="*/ 279216 h 1000125"/>
                <a:gd name="connsiteX5" fmla="*/ 991514 w 1676400"/>
                <a:gd name="connsiteY5" fmla="*/ 448075 h 1000125"/>
                <a:gd name="connsiteX6" fmla="*/ 807434 w 1676400"/>
                <a:gd name="connsiteY6" fmla="*/ 519741 h 1000125"/>
                <a:gd name="connsiteX7" fmla="*/ 694716 w 1676400"/>
                <a:gd name="connsiteY7" fmla="*/ 469992 h 1000125"/>
                <a:gd name="connsiteX8" fmla="*/ 549288 w 1676400"/>
                <a:gd name="connsiteY8" fmla="*/ 638870 h 1000125"/>
                <a:gd name="connsiteX9" fmla="*/ 365055 w 1676400"/>
                <a:gd name="connsiteY9" fmla="*/ 710517 h 1000125"/>
                <a:gd name="connsiteX10" fmla="*/ 252317 w 1676400"/>
                <a:gd name="connsiteY10" fmla="*/ 660921 h 1000125"/>
                <a:gd name="connsiteX11" fmla="*/ 106909 w 1676400"/>
                <a:gd name="connsiteY11" fmla="*/ 829646 h 1000125"/>
                <a:gd name="connsiteX12" fmla="*/ 7144 w 1676400"/>
                <a:gd name="connsiteY12" fmla="*/ 893959 h 1000125"/>
                <a:gd name="connsiteX13" fmla="*/ 69047 w 1676400"/>
                <a:gd name="connsiteY13" fmla="*/ 947366 h 1000125"/>
                <a:gd name="connsiteX14" fmla="*/ 348796 w 1676400"/>
                <a:gd name="connsiteY14" fmla="*/ 926592 h 1000125"/>
                <a:gd name="connsiteX15" fmla="*/ 485766 w 1676400"/>
                <a:gd name="connsiteY15" fmla="*/ 767658 h 1000125"/>
                <a:gd name="connsiteX16" fmla="*/ 591969 w 1676400"/>
                <a:gd name="connsiteY16" fmla="*/ 814378 h 1000125"/>
                <a:gd name="connsiteX17" fmla="*/ 765524 w 1676400"/>
                <a:gd name="connsiteY17" fmla="*/ 746884 h 1000125"/>
                <a:gd name="connsiteX18" fmla="*/ 902513 w 1676400"/>
                <a:gd name="connsiteY18" fmla="*/ 587807 h 1000125"/>
                <a:gd name="connsiteX19" fmla="*/ 1008698 w 1676400"/>
                <a:gd name="connsiteY19" fmla="*/ 634670 h 1000125"/>
                <a:gd name="connsiteX20" fmla="*/ 1182100 w 1676400"/>
                <a:gd name="connsiteY20" fmla="*/ 567157 h 1000125"/>
                <a:gd name="connsiteX21" fmla="*/ 1319232 w 1676400"/>
                <a:gd name="connsiteY21" fmla="*/ 408089 h 1000125"/>
                <a:gd name="connsiteX22" fmla="*/ 1598819 w 1676400"/>
                <a:gd name="connsiteY22" fmla="*/ 387439 h 1000125"/>
                <a:gd name="connsiteX23" fmla="*/ 1635224 w 1676400"/>
                <a:gd name="connsiteY23" fmla="*/ 345272 h 1000125"/>
                <a:gd name="connsiteX24" fmla="*/ 1619050 w 1676400"/>
                <a:gd name="connsiteY24" fmla="*/ 127635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6400" h="1000125">
                  <a:moveTo>
                    <a:pt x="1619050" y="127635"/>
                  </a:moveTo>
                  <a:lnTo>
                    <a:pt x="1479309" y="7144"/>
                  </a:lnTo>
                  <a:cubicBezTo>
                    <a:pt x="1524724" y="67370"/>
                    <a:pt x="1523791" y="153048"/>
                    <a:pt x="1472536" y="212541"/>
                  </a:cubicBezTo>
                  <a:lnTo>
                    <a:pt x="1433893" y="257299"/>
                  </a:lnTo>
                  <a:cubicBezTo>
                    <a:pt x="1358037" y="345262"/>
                    <a:pt x="1225220" y="355092"/>
                    <a:pt x="1137095" y="279216"/>
                  </a:cubicBezTo>
                  <a:lnTo>
                    <a:pt x="991514" y="448075"/>
                  </a:lnTo>
                  <a:cubicBezTo>
                    <a:pt x="944185" y="503044"/>
                    <a:pt x="874528" y="527618"/>
                    <a:pt x="807434" y="519741"/>
                  </a:cubicBezTo>
                  <a:cubicBezTo>
                    <a:pt x="767115" y="515007"/>
                    <a:pt x="727710" y="498520"/>
                    <a:pt x="694716" y="469992"/>
                  </a:cubicBezTo>
                  <a:lnTo>
                    <a:pt x="549288" y="638870"/>
                  </a:lnTo>
                  <a:cubicBezTo>
                    <a:pt x="501787" y="693972"/>
                    <a:pt x="432149" y="718395"/>
                    <a:pt x="365055" y="710517"/>
                  </a:cubicBezTo>
                  <a:cubicBezTo>
                    <a:pt x="324736" y="705783"/>
                    <a:pt x="285312" y="689448"/>
                    <a:pt x="252317" y="660921"/>
                  </a:cubicBezTo>
                  <a:lnTo>
                    <a:pt x="106909" y="829646"/>
                  </a:lnTo>
                  <a:cubicBezTo>
                    <a:pt x="79515" y="861470"/>
                    <a:pt x="44625" y="882910"/>
                    <a:pt x="7144" y="893959"/>
                  </a:cubicBezTo>
                  <a:lnTo>
                    <a:pt x="69047" y="947366"/>
                  </a:lnTo>
                  <a:cubicBezTo>
                    <a:pt x="152057" y="1018842"/>
                    <a:pt x="277320" y="1009602"/>
                    <a:pt x="348796" y="926592"/>
                  </a:cubicBezTo>
                  <a:lnTo>
                    <a:pt x="485766" y="767658"/>
                  </a:lnTo>
                  <a:cubicBezTo>
                    <a:pt x="516846" y="794528"/>
                    <a:pt x="553984" y="809911"/>
                    <a:pt x="591969" y="814378"/>
                  </a:cubicBezTo>
                  <a:cubicBezTo>
                    <a:pt x="655168" y="821798"/>
                    <a:pt x="720776" y="798795"/>
                    <a:pt x="765524" y="746884"/>
                  </a:cubicBezTo>
                  <a:lnTo>
                    <a:pt x="902513" y="587807"/>
                  </a:lnTo>
                  <a:cubicBezTo>
                    <a:pt x="933593" y="614677"/>
                    <a:pt x="970712" y="630212"/>
                    <a:pt x="1008698" y="634670"/>
                  </a:cubicBezTo>
                  <a:cubicBezTo>
                    <a:pt x="1071896" y="642100"/>
                    <a:pt x="1137514" y="618944"/>
                    <a:pt x="1182100" y="567157"/>
                  </a:cubicBezTo>
                  <a:lnTo>
                    <a:pt x="1319232" y="408089"/>
                  </a:lnTo>
                  <a:cubicBezTo>
                    <a:pt x="1402242" y="479565"/>
                    <a:pt x="1527363" y="470306"/>
                    <a:pt x="1598819" y="387439"/>
                  </a:cubicBezTo>
                  <a:lnTo>
                    <a:pt x="1635224" y="345272"/>
                  </a:lnTo>
                  <a:cubicBezTo>
                    <a:pt x="1690859" y="280683"/>
                    <a:pt x="1683639" y="183280"/>
                    <a:pt x="1619050" y="12763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1024">
              <a:extLst>
                <a:ext uri="{FF2B5EF4-FFF2-40B4-BE49-F238E27FC236}">
                  <a16:creationId xmlns="" xmlns:a16="http://schemas.microsoft.com/office/drawing/2014/main" id="{8F297532-B0B6-44F6-9935-B74AEA408DA9}"/>
                </a:ext>
              </a:extLst>
            </p:cNvPr>
            <p:cNvSpPr/>
            <p:nvPr/>
          </p:nvSpPr>
          <p:spPr>
            <a:xfrm>
              <a:off x="30371670" y="8273324"/>
              <a:ext cx="400050" cy="352425"/>
            </a:xfrm>
            <a:custGeom>
              <a:avLst/>
              <a:gdLst>
                <a:gd name="connsiteX0" fmla="*/ 376617 w 400050"/>
                <a:gd name="connsiteY0" fmla="*/ 241225 h 352425"/>
                <a:gd name="connsiteX1" fmla="*/ 125233 w 400050"/>
                <a:gd name="connsiteY1" fmla="*/ 24474 h 352425"/>
                <a:gd name="connsiteX2" fmla="*/ 24478 w 400050"/>
                <a:gd name="connsiteY2" fmla="*/ 31932 h 352425"/>
                <a:gd name="connsiteX3" fmla="*/ 31936 w 400050"/>
                <a:gd name="connsiteY3" fmla="*/ 132688 h 352425"/>
                <a:gd name="connsiteX4" fmla="*/ 282872 w 400050"/>
                <a:gd name="connsiteY4" fmla="*/ 349057 h 352425"/>
                <a:gd name="connsiteX5" fmla="*/ 330173 w 400050"/>
                <a:gd name="connsiteY5" fmla="*/ 294193 h 352425"/>
                <a:gd name="connsiteX6" fmla="*/ 392276 w 400050"/>
                <a:gd name="connsiteY6" fmla="*/ 330303 h 352425"/>
                <a:gd name="connsiteX7" fmla="*/ 376617 w 400050"/>
                <a:gd name="connsiteY7" fmla="*/ 2412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050" h="352425">
                  <a:moveTo>
                    <a:pt x="376617" y="241225"/>
                  </a:moveTo>
                  <a:lnTo>
                    <a:pt x="125233" y="24474"/>
                  </a:lnTo>
                  <a:cubicBezTo>
                    <a:pt x="95372" y="-1282"/>
                    <a:pt x="50252" y="2052"/>
                    <a:pt x="24478" y="31932"/>
                  </a:cubicBezTo>
                  <a:cubicBezTo>
                    <a:pt x="-1287" y="61812"/>
                    <a:pt x="2056" y="106923"/>
                    <a:pt x="31936" y="132688"/>
                  </a:cubicBezTo>
                  <a:lnTo>
                    <a:pt x="282872" y="349057"/>
                  </a:lnTo>
                  <a:lnTo>
                    <a:pt x="330173" y="294193"/>
                  </a:lnTo>
                  <a:cubicBezTo>
                    <a:pt x="349052" y="310453"/>
                    <a:pt x="370169" y="322311"/>
                    <a:pt x="392276" y="330303"/>
                  </a:cubicBezTo>
                  <a:cubicBezTo>
                    <a:pt x="408592" y="301261"/>
                    <a:pt x="402811" y="263809"/>
                    <a:pt x="376617" y="24122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1025">
              <a:extLst>
                <a:ext uri="{FF2B5EF4-FFF2-40B4-BE49-F238E27FC236}">
                  <a16:creationId xmlns="" xmlns:a16="http://schemas.microsoft.com/office/drawing/2014/main" id="{D69778F1-CA9B-4B60-9C14-0515A3C27FE9}"/>
                </a:ext>
              </a:extLst>
            </p:cNvPr>
            <p:cNvSpPr/>
            <p:nvPr/>
          </p:nvSpPr>
          <p:spPr>
            <a:xfrm>
              <a:off x="29980431" y="8473788"/>
              <a:ext cx="381000" cy="333375"/>
            </a:xfrm>
            <a:custGeom>
              <a:avLst/>
              <a:gdLst>
                <a:gd name="connsiteX0" fmla="*/ 365930 w 381000"/>
                <a:gd name="connsiteY0" fmla="*/ 309472 h 333375"/>
                <a:gd name="connsiteX1" fmla="*/ 351052 w 381000"/>
                <a:gd name="connsiteY1" fmla="*/ 219175 h 333375"/>
                <a:gd name="connsiteX2" fmla="*/ 125233 w 381000"/>
                <a:gd name="connsiteY2" fmla="*/ 24474 h 333375"/>
                <a:gd name="connsiteX3" fmla="*/ 24478 w 381000"/>
                <a:gd name="connsiteY3" fmla="*/ 31932 h 333375"/>
                <a:gd name="connsiteX4" fmla="*/ 31936 w 381000"/>
                <a:gd name="connsiteY4" fmla="*/ 132687 h 333375"/>
                <a:gd name="connsiteX5" fmla="*/ 257755 w 381000"/>
                <a:gd name="connsiteY5" fmla="*/ 327388 h 333375"/>
                <a:gd name="connsiteX6" fmla="*/ 258041 w 381000"/>
                <a:gd name="connsiteY6" fmla="*/ 327607 h 333375"/>
                <a:gd name="connsiteX7" fmla="*/ 304694 w 381000"/>
                <a:gd name="connsiteY7" fmla="*/ 273429 h 333375"/>
                <a:gd name="connsiteX8" fmla="*/ 365930 w 381000"/>
                <a:gd name="connsiteY8" fmla="*/ 309472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33375">
                  <a:moveTo>
                    <a:pt x="365930" y="309472"/>
                  </a:moveTo>
                  <a:cubicBezTo>
                    <a:pt x="383142" y="280277"/>
                    <a:pt x="377627" y="242092"/>
                    <a:pt x="351052" y="219175"/>
                  </a:cubicBezTo>
                  <a:lnTo>
                    <a:pt x="125233" y="24474"/>
                  </a:lnTo>
                  <a:cubicBezTo>
                    <a:pt x="95353" y="-1281"/>
                    <a:pt x="50253" y="2052"/>
                    <a:pt x="24478" y="31932"/>
                  </a:cubicBezTo>
                  <a:cubicBezTo>
                    <a:pt x="-1287" y="61812"/>
                    <a:pt x="2056" y="106922"/>
                    <a:pt x="31936" y="132687"/>
                  </a:cubicBezTo>
                  <a:lnTo>
                    <a:pt x="257755" y="327388"/>
                  </a:lnTo>
                  <a:cubicBezTo>
                    <a:pt x="257850" y="327464"/>
                    <a:pt x="257945" y="327531"/>
                    <a:pt x="258041" y="327607"/>
                  </a:cubicBezTo>
                  <a:lnTo>
                    <a:pt x="304694" y="273429"/>
                  </a:lnTo>
                  <a:cubicBezTo>
                    <a:pt x="323296" y="289517"/>
                    <a:pt x="344099" y="301451"/>
                    <a:pt x="365930" y="30947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1026">
              <a:extLst>
                <a:ext uri="{FF2B5EF4-FFF2-40B4-BE49-F238E27FC236}">
                  <a16:creationId xmlns="" xmlns:a16="http://schemas.microsoft.com/office/drawing/2014/main" id="{0E79EE6D-8D7B-4163-B60C-918AA29D14FB}"/>
                </a:ext>
              </a:extLst>
            </p:cNvPr>
            <p:cNvSpPr/>
            <p:nvPr/>
          </p:nvSpPr>
          <p:spPr>
            <a:xfrm>
              <a:off x="28335005" y="8129492"/>
              <a:ext cx="419100" cy="438150"/>
            </a:xfrm>
            <a:custGeom>
              <a:avLst/>
              <a:gdLst>
                <a:gd name="connsiteX0" fmla="*/ 97612 w 419100"/>
                <a:gd name="connsiteY0" fmla="*/ 77581 h 438150"/>
                <a:gd name="connsiteX1" fmla="*/ 43195 w 419100"/>
                <a:gd name="connsiteY1" fmla="*/ 149437 h 438150"/>
                <a:gd name="connsiteX2" fmla="*/ 77581 w 419100"/>
                <a:gd name="connsiteY2" fmla="*/ 398421 h 438150"/>
                <a:gd name="connsiteX3" fmla="*/ 77581 w 419100"/>
                <a:gd name="connsiteY3" fmla="*/ 398421 h 438150"/>
                <a:gd name="connsiteX4" fmla="*/ 326564 w 419100"/>
                <a:gd name="connsiteY4" fmla="*/ 364036 h 438150"/>
                <a:gd name="connsiteX5" fmla="*/ 380981 w 419100"/>
                <a:gd name="connsiteY5" fmla="*/ 292179 h 438150"/>
                <a:gd name="connsiteX6" fmla="*/ 346595 w 419100"/>
                <a:gd name="connsiteY6" fmla="*/ 43195 h 438150"/>
                <a:gd name="connsiteX7" fmla="*/ 346595 w 419100"/>
                <a:gd name="connsiteY7" fmla="*/ 43195 h 438150"/>
                <a:gd name="connsiteX8" fmla="*/ 97612 w 419100"/>
                <a:gd name="connsiteY8" fmla="*/ 77581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100" h="438150">
                  <a:moveTo>
                    <a:pt x="97612" y="77581"/>
                  </a:moveTo>
                  <a:lnTo>
                    <a:pt x="43195" y="149437"/>
                  </a:lnTo>
                  <a:cubicBezTo>
                    <a:pt x="-16060" y="227685"/>
                    <a:pt x="-667" y="339156"/>
                    <a:pt x="77581" y="398421"/>
                  </a:cubicBezTo>
                  <a:lnTo>
                    <a:pt x="77581" y="398421"/>
                  </a:lnTo>
                  <a:cubicBezTo>
                    <a:pt x="155829" y="457676"/>
                    <a:pt x="267300" y="442284"/>
                    <a:pt x="326564" y="364036"/>
                  </a:cubicBezTo>
                  <a:lnTo>
                    <a:pt x="380981" y="292179"/>
                  </a:lnTo>
                  <a:cubicBezTo>
                    <a:pt x="440236" y="213931"/>
                    <a:pt x="424843" y="102460"/>
                    <a:pt x="346595" y="43195"/>
                  </a:cubicBezTo>
                  <a:lnTo>
                    <a:pt x="346595" y="43195"/>
                  </a:lnTo>
                  <a:cubicBezTo>
                    <a:pt x="268347" y="-16060"/>
                    <a:pt x="156867" y="-667"/>
                    <a:pt x="97612" y="77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1027">
              <a:extLst>
                <a:ext uri="{FF2B5EF4-FFF2-40B4-BE49-F238E27FC236}">
                  <a16:creationId xmlns="" xmlns:a16="http://schemas.microsoft.com/office/drawing/2014/main" id="{03CE25B5-B366-4F93-919A-B4BD93D5A2CE}"/>
                </a:ext>
              </a:extLst>
            </p:cNvPr>
            <p:cNvSpPr/>
            <p:nvPr/>
          </p:nvSpPr>
          <p:spPr>
            <a:xfrm>
              <a:off x="28618374" y="8280625"/>
              <a:ext cx="466725" cy="504825"/>
            </a:xfrm>
            <a:custGeom>
              <a:avLst/>
              <a:gdLst>
                <a:gd name="connsiteX0" fmla="*/ 145675 w 466725"/>
                <a:gd name="connsiteY0" fmla="*/ 77581 h 504825"/>
                <a:gd name="connsiteX1" fmla="*/ 43195 w 466725"/>
                <a:gd name="connsiteY1" fmla="*/ 212903 h 504825"/>
                <a:gd name="connsiteX2" fmla="*/ 77581 w 466725"/>
                <a:gd name="connsiteY2" fmla="*/ 461886 h 504825"/>
                <a:gd name="connsiteX3" fmla="*/ 77581 w 466725"/>
                <a:gd name="connsiteY3" fmla="*/ 461886 h 504825"/>
                <a:gd name="connsiteX4" fmla="*/ 326564 w 466725"/>
                <a:gd name="connsiteY4" fmla="*/ 427501 h 504825"/>
                <a:gd name="connsiteX5" fmla="*/ 429044 w 466725"/>
                <a:gd name="connsiteY5" fmla="*/ 292179 h 504825"/>
                <a:gd name="connsiteX6" fmla="*/ 394658 w 466725"/>
                <a:gd name="connsiteY6" fmla="*/ 43196 h 504825"/>
                <a:gd name="connsiteX7" fmla="*/ 394658 w 466725"/>
                <a:gd name="connsiteY7" fmla="*/ 43196 h 504825"/>
                <a:gd name="connsiteX8" fmla="*/ 145675 w 466725"/>
                <a:gd name="connsiteY8" fmla="*/ 77581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725" h="504825">
                  <a:moveTo>
                    <a:pt x="145675" y="77581"/>
                  </a:moveTo>
                  <a:lnTo>
                    <a:pt x="43195" y="212903"/>
                  </a:lnTo>
                  <a:cubicBezTo>
                    <a:pt x="-16060" y="291150"/>
                    <a:pt x="-667" y="402622"/>
                    <a:pt x="77581" y="461886"/>
                  </a:cubicBezTo>
                  <a:lnTo>
                    <a:pt x="77581" y="461886"/>
                  </a:lnTo>
                  <a:cubicBezTo>
                    <a:pt x="155829" y="521141"/>
                    <a:pt x="267300" y="505749"/>
                    <a:pt x="326564" y="427501"/>
                  </a:cubicBezTo>
                  <a:lnTo>
                    <a:pt x="429044" y="292179"/>
                  </a:lnTo>
                  <a:cubicBezTo>
                    <a:pt x="488299" y="213931"/>
                    <a:pt x="472906" y="102460"/>
                    <a:pt x="394658" y="43196"/>
                  </a:cubicBezTo>
                  <a:lnTo>
                    <a:pt x="394658" y="43196"/>
                  </a:lnTo>
                  <a:cubicBezTo>
                    <a:pt x="316401" y="-16060"/>
                    <a:pt x="204930" y="-667"/>
                    <a:pt x="145675" y="77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1028">
              <a:extLst>
                <a:ext uri="{FF2B5EF4-FFF2-40B4-BE49-F238E27FC236}">
                  <a16:creationId xmlns="" xmlns:a16="http://schemas.microsoft.com/office/drawing/2014/main" id="{A3AE471B-9917-4035-BD6E-971C598490F5}"/>
                </a:ext>
              </a:extLst>
            </p:cNvPr>
            <p:cNvSpPr/>
            <p:nvPr/>
          </p:nvSpPr>
          <p:spPr>
            <a:xfrm>
              <a:off x="28901733" y="8446118"/>
              <a:ext cx="504825" cy="552450"/>
            </a:xfrm>
            <a:custGeom>
              <a:avLst/>
              <a:gdLst>
                <a:gd name="connsiteX0" fmla="*/ 182861 w 504825"/>
                <a:gd name="connsiteY0" fmla="*/ 77585 h 552450"/>
                <a:gd name="connsiteX1" fmla="*/ 43196 w 504825"/>
                <a:gd name="connsiteY1" fmla="*/ 262008 h 552450"/>
                <a:gd name="connsiteX2" fmla="*/ 77581 w 504825"/>
                <a:gd name="connsiteY2" fmla="*/ 510991 h 552450"/>
                <a:gd name="connsiteX3" fmla="*/ 77581 w 504825"/>
                <a:gd name="connsiteY3" fmla="*/ 510991 h 552450"/>
                <a:gd name="connsiteX4" fmla="*/ 326564 w 504825"/>
                <a:gd name="connsiteY4" fmla="*/ 476606 h 552450"/>
                <a:gd name="connsiteX5" fmla="*/ 466229 w 504825"/>
                <a:gd name="connsiteY5" fmla="*/ 292183 h 552450"/>
                <a:gd name="connsiteX6" fmla="*/ 431844 w 504825"/>
                <a:gd name="connsiteY6" fmla="*/ 43199 h 552450"/>
                <a:gd name="connsiteX7" fmla="*/ 431844 w 504825"/>
                <a:gd name="connsiteY7" fmla="*/ 43199 h 552450"/>
                <a:gd name="connsiteX8" fmla="*/ 182861 w 504825"/>
                <a:gd name="connsiteY8" fmla="*/ 77585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25" h="552450">
                  <a:moveTo>
                    <a:pt x="182861" y="77585"/>
                  </a:moveTo>
                  <a:lnTo>
                    <a:pt x="43196" y="262008"/>
                  </a:lnTo>
                  <a:cubicBezTo>
                    <a:pt x="-16060" y="340256"/>
                    <a:pt x="-667" y="451727"/>
                    <a:pt x="77581" y="510991"/>
                  </a:cubicBezTo>
                  <a:lnTo>
                    <a:pt x="77581" y="510991"/>
                  </a:lnTo>
                  <a:cubicBezTo>
                    <a:pt x="155829" y="570246"/>
                    <a:pt x="267300" y="554854"/>
                    <a:pt x="326564" y="476606"/>
                  </a:cubicBezTo>
                  <a:lnTo>
                    <a:pt x="466229" y="292183"/>
                  </a:lnTo>
                  <a:cubicBezTo>
                    <a:pt x="525484" y="213935"/>
                    <a:pt x="510092" y="102464"/>
                    <a:pt x="431844" y="43199"/>
                  </a:cubicBezTo>
                  <a:lnTo>
                    <a:pt x="431844" y="43199"/>
                  </a:lnTo>
                  <a:cubicBezTo>
                    <a:pt x="353596" y="-16065"/>
                    <a:pt x="242125" y="-663"/>
                    <a:pt x="182861" y="7758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1029">
              <a:extLst>
                <a:ext uri="{FF2B5EF4-FFF2-40B4-BE49-F238E27FC236}">
                  <a16:creationId xmlns="" xmlns:a16="http://schemas.microsoft.com/office/drawing/2014/main" id="{D1AA8F93-2436-4D24-B17F-DAC2F3D3D435}"/>
                </a:ext>
              </a:extLst>
            </p:cNvPr>
            <p:cNvSpPr/>
            <p:nvPr/>
          </p:nvSpPr>
          <p:spPr>
            <a:xfrm>
              <a:off x="29185102" y="8650014"/>
              <a:ext cx="514350" cy="561975"/>
            </a:xfrm>
            <a:custGeom>
              <a:avLst/>
              <a:gdLst>
                <a:gd name="connsiteX0" fmla="*/ 190966 w 514350"/>
                <a:gd name="connsiteY0" fmla="*/ 77581 h 561975"/>
                <a:gd name="connsiteX1" fmla="*/ 43196 w 514350"/>
                <a:gd name="connsiteY1" fmla="*/ 272700 h 561975"/>
                <a:gd name="connsiteX2" fmla="*/ 77581 w 514350"/>
                <a:gd name="connsiteY2" fmla="*/ 521684 h 561975"/>
                <a:gd name="connsiteX3" fmla="*/ 77581 w 514350"/>
                <a:gd name="connsiteY3" fmla="*/ 521684 h 561975"/>
                <a:gd name="connsiteX4" fmla="*/ 326564 w 514350"/>
                <a:gd name="connsiteY4" fmla="*/ 487299 h 561975"/>
                <a:gd name="connsiteX5" fmla="*/ 474335 w 514350"/>
                <a:gd name="connsiteY5" fmla="*/ 292179 h 561975"/>
                <a:gd name="connsiteX6" fmla="*/ 439950 w 514350"/>
                <a:gd name="connsiteY6" fmla="*/ 43196 h 561975"/>
                <a:gd name="connsiteX7" fmla="*/ 439950 w 514350"/>
                <a:gd name="connsiteY7" fmla="*/ 43196 h 561975"/>
                <a:gd name="connsiteX8" fmla="*/ 190966 w 514350"/>
                <a:gd name="connsiteY8" fmla="*/ 77581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561975">
                  <a:moveTo>
                    <a:pt x="190966" y="77581"/>
                  </a:moveTo>
                  <a:lnTo>
                    <a:pt x="43196" y="272700"/>
                  </a:lnTo>
                  <a:cubicBezTo>
                    <a:pt x="-16060" y="350948"/>
                    <a:pt x="-667" y="462419"/>
                    <a:pt x="77581" y="521684"/>
                  </a:cubicBezTo>
                  <a:lnTo>
                    <a:pt x="77581" y="521684"/>
                  </a:lnTo>
                  <a:cubicBezTo>
                    <a:pt x="155829" y="580939"/>
                    <a:pt x="267300" y="565547"/>
                    <a:pt x="326564" y="487299"/>
                  </a:cubicBezTo>
                  <a:lnTo>
                    <a:pt x="474335" y="292179"/>
                  </a:lnTo>
                  <a:cubicBezTo>
                    <a:pt x="533590" y="213931"/>
                    <a:pt x="518198" y="102460"/>
                    <a:pt x="439950" y="43196"/>
                  </a:cubicBezTo>
                  <a:lnTo>
                    <a:pt x="439950" y="43196"/>
                  </a:lnTo>
                  <a:cubicBezTo>
                    <a:pt x="361692" y="-16060"/>
                    <a:pt x="250221" y="-667"/>
                    <a:pt x="190966" y="77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1030">
              <a:extLst>
                <a:ext uri="{FF2B5EF4-FFF2-40B4-BE49-F238E27FC236}">
                  <a16:creationId xmlns="" xmlns:a16="http://schemas.microsoft.com/office/drawing/2014/main" id="{14BAAD96-2F48-454D-BDCE-60086DDA5ACB}"/>
                </a:ext>
              </a:extLst>
            </p:cNvPr>
            <p:cNvSpPr/>
            <p:nvPr/>
          </p:nvSpPr>
          <p:spPr>
            <a:xfrm>
              <a:off x="28804486" y="6400164"/>
              <a:ext cx="2057400" cy="1276350"/>
            </a:xfrm>
            <a:custGeom>
              <a:avLst/>
              <a:gdLst>
                <a:gd name="connsiteX0" fmla="*/ 2052291 w 2057400"/>
                <a:gd name="connsiteY0" fmla="*/ 295273 h 1276350"/>
                <a:gd name="connsiteX1" fmla="*/ 1602235 w 2057400"/>
                <a:gd name="connsiteY1" fmla="*/ 41993 h 1276350"/>
                <a:gd name="connsiteX2" fmla="*/ 1444282 w 2057400"/>
                <a:gd name="connsiteY2" fmla="*/ 8294 h 1276350"/>
                <a:gd name="connsiteX3" fmla="*/ 733660 w 2057400"/>
                <a:gd name="connsiteY3" fmla="*/ 74017 h 1276350"/>
                <a:gd name="connsiteX4" fmla="*/ 524176 w 2057400"/>
                <a:gd name="connsiteY4" fmla="*/ 207795 h 1276350"/>
                <a:gd name="connsiteX5" fmla="*/ 23314 w 2057400"/>
                <a:gd name="connsiteY5" fmla="*/ 1069884 h 1276350"/>
                <a:gd name="connsiteX6" fmla="*/ 84236 w 2057400"/>
                <a:gd name="connsiteY6" fmla="*/ 1241191 h 1276350"/>
                <a:gd name="connsiteX7" fmla="*/ 104724 w 2057400"/>
                <a:gd name="connsiteY7" fmla="*/ 1248925 h 1276350"/>
                <a:gd name="connsiteX8" fmla="*/ 615226 w 2057400"/>
                <a:gd name="connsiteY8" fmla="*/ 1103650 h 1276350"/>
                <a:gd name="connsiteX9" fmla="*/ 807126 w 2057400"/>
                <a:gd name="connsiteY9" fmla="*/ 853904 h 1276350"/>
                <a:gd name="connsiteX10" fmla="*/ 1776285 w 2057400"/>
                <a:gd name="connsiteY10" fmla="*/ 764274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57400" h="1276350">
                  <a:moveTo>
                    <a:pt x="2052291" y="295273"/>
                  </a:moveTo>
                  <a:lnTo>
                    <a:pt x="1602235" y="41993"/>
                  </a:lnTo>
                  <a:cubicBezTo>
                    <a:pt x="1554229" y="14981"/>
                    <a:pt x="1499136" y="3227"/>
                    <a:pt x="1444282" y="8294"/>
                  </a:cubicBezTo>
                  <a:lnTo>
                    <a:pt x="733660" y="74017"/>
                  </a:lnTo>
                  <a:cubicBezTo>
                    <a:pt x="646306" y="82094"/>
                    <a:pt x="568249" y="131938"/>
                    <a:pt x="524176" y="207795"/>
                  </a:cubicBezTo>
                  <a:lnTo>
                    <a:pt x="23314" y="1069884"/>
                  </a:lnTo>
                  <a:cubicBezTo>
                    <a:pt x="-13672" y="1133549"/>
                    <a:pt x="15360" y="1215178"/>
                    <a:pt x="84236" y="1241191"/>
                  </a:cubicBezTo>
                  <a:lnTo>
                    <a:pt x="104724" y="1248925"/>
                  </a:lnTo>
                  <a:cubicBezTo>
                    <a:pt x="288318" y="1318267"/>
                    <a:pt x="495658" y="1259260"/>
                    <a:pt x="615226" y="1103650"/>
                  </a:cubicBezTo>
                  <a:lnTo>
                    <a:pt x="807126" y="853904"/>
                  </a:lnTo>
                  <a:cubicBezTo>
                    <a:pt x="807126" y="853904"/>
                    <a:pt x="1268412" y="1388000"/>
                    <a:pt x="1776285" y="764274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1031">
              <a:extLst>
                <a:ext uri="{FF2B5EF4-FFF2-40B4-BE49-F238E27FC236}">
                  <a16:creationId xmlns="" xmlns:a16="http://schemas.microsoft.com/office/drawing/2014/main" id="{EDFD4369-FAE3-42B3-BE52-FC7FC2DD4908}"/>
                </a:ext>
              </a:extLst>
            </p:cNvPr>
            <p:cNvSpPr/>
            <p:nvPr/>
          </p:nvSpPr>
          <p:spPr>
            <a:xfrm>
              <a:off x="31003163" y="6263269"/>
              <a:ext cx="1104900" cy="2133600"/>
            </a:xfrm>
            <a:custGeom>
              <a:avLst/>
              <a:gdLst>
                <a:gd name="connsiteX0" fmla="*/ 1101913 w 1104900"/>
                <a:gd name="connsiteY0" fmla="*/ 1981999 h 2133600"/>
                <a:gd name="connsiteX1" fmla="*/ 866522 w 1104900"/>
                <a:gd name="connsiteY1" fmla="*/ 69846 h 2133600"/>
                <a:gd name="connsiteX2" fmla="*/ 839585 w 1104900"/>
                <a:gd name="connsiteY2" fmla="*/ 22268 h 2133600"/>
                <a:gd name="connsiteX3" fmla="*/ 786893 w 1104900"/>
                <a:gd name="connsiteY3" fmla="*/ 7676 h 2133600"/>
                <a:gd name="connsiteX4" fmla="*/ 236462 w 1104900"/>
                <a:gd name="connsiteY4" fmla="*/ 75437 h 2133600"/>
                <a:gd name="connsiteX5" fmla="*/ 9119 w 1104900"/>
                <a:gd name="connsiteY5" fmla="*/ 366616 h 2133600"/>
                <a:gd name="connsiteX6" fmla="*/ 198133 w 1104900"/>
                <a:gd name="connsiteY6" fmla="*/ 1902046 h 2133600"/>
                <a:gd name="connsiteX7" fmla="*/ 457214 w 1104900"/>
                <a:gd name="connsiteY7" fmla="*/ 2131370 h 2133600"/>
                <a:gd name="connsiteX8" fmla="*/ 489313 w 1104900"/>
                <a:gd name="connsiteY8" fmla="*/ 2129398 h 2133600"/>
                <a:gd name="connsiteX9" fmla="*/ 1039743 w 1104900"/>
                <a:gd name="connsiteY9" fmla="*/ 2061638 h 2133600"/>
                <a:gd name="connsiteX10" fmla="*/ 1101913 w 1104900"/>
                <a:gd name="connsiteY10" fmla="*/ 1981999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4900" h="2133600">
                  <a:moveTo>
                    <a:pt x="1101913" y="1981999"/>
                  </a:moveTo>
                  <a:lnTo>
                    <a:pt x="866522" y="69846"/>
                  </a:lnTo>
                  <a:cubicBezTo>
                    <a:pt x="864207" y="51043"/>
                    <a:pt x="854520" y="33927"/>
                    <a:pt x="839585" y="22268"/>
                  </a:cubicBezTo>
                  <a:cubicBezTo>
                    <a:pt x="824650" y="10610"/>
                    <a:pt x="805705" y="5371"/>
                    <a:pt x="786893" y="7676"/>
                  </a:cubicBezTo>
                  <a:lnTo>
                    <a:pt x="236462" y="75437"/>
                  </a:lnTo>
                  <a:cubicBezTo>
                    <a:pt x="93502" y="93039"/>
                    <a:pt x="-8483" y="223665"/>
                    <a:pt x="9119" y="366616"/>
                  </a:cubicBezTo>
                  <a:lnTo>
                    <a:pt x="198133" y="1902046"/>
                  </a:lnTo>
                  <a:cubicBezTo>
                    <a:pt x="214402" y="2034225"/>
                    <a:pt x="327283" y="2131370"/>
                    <a:pt x="457214" y="2131370"/>
                  </a:cubicBezTo>
                  <a:cubicBezTo>
                    <a:pt x="467805" y="2131370"/>
                    <a:pt x="478540" y="2130723"/>
                    <a:pt x="489313" y="2129398"/>
                  </a:cubicBezTo>
                  <a:lnTo>
                    <a:pt x="1039743" y="2061638"/>
                  </a:lnTo>
                  <a:cubicBezTo>
                    <a:pt x="1078891" y="2056808"/>
                    <a:pt x="1106733" y="2021156"/>
                    <a:pt x="1101913" y="198199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1032">
              <a:extLst>
                <a:ext uri="{FF2B5EF4-FFF2-40B4-BE49-F238E27FC236}">
                  <a16:creationId xmlns="" xmlns:a16="http://schemas.microsoft.com/office/drawing/2014/main" id="{C512AEF0-1F65-4B53-B327-2FA3C281BFC3}"/>
                </a:ext>
              </a:extLst>
            </p:cNvPr>
            <p:cNvSpPr/>
            <p:nvPr/>
          </p:nvSpPr>
          <p:spPr>
            <a:xfrm>
              <a:off x="31174884" y="8001723"/>
              <a:ext cx="933450" cy="400050"/>
            </a:xfrm>
            <a:custGeom>
              <a:avLst/>
              <a:gdLst>
                <a:gd name="connsiteX0" fmla="*/ 930193 w 933450"/>
                <a:gd name="connsiteY0" fmla="*/ 243545 h 400050"/>
                <a:gd name="connsiteX1" fmla="*/ 904351 w 933450"/>
                <a:gd name="connsiteY1" fmla="*/ 33652 h 400050"/>
                <a:gd name="connsiteX2" fmla="*/ 851659 w 933450"/>
                <a:gd name="connsiteY2" fmla="*/ 65875 h 400050"/>
                <a:gd name="connsiteX3" fmla="*/ 274663 w 933450"/>
                <a:gd name="connsiteY3" fmla="*/ 136903 h 400050"/>
                <a:gd name="connsiteX4" fmla="*/ 241011 w 933450"/>
                <a:gd name="connsiteY4" fmla="*/ 138970 h 400050"/>
                <a:gd name="connsiteX5" fmla="*/ 7144 w 933450"/>
                <a:gd name="connsiteY5" fmla="*/ 7144 h 400050"/>
                <a:gd name="connsiteX6" fmla="*/ 26403 w 933450"/>
                <a:gd name="connsiteY6" fmla="*/ 163582 h 400050"/>
                <a:gd name="connsiteX7" fmla="*/ 285483 w 933450"/>
                <a:gd name="connsiteY7" fmla="*/ 392906 h 400050"/>
                <a:gd name="connsiteX8" fmla="*/ 317583 w 933450"/>
                <a:gd name="connsiteY8" fmla="*/ 390935 h 400050"/>
                <a:gd name="connsiteX9" fmla="*/ 868013 w 933450"/>
                <a:gd name="connsiteY9" fmla="*/ 323174 h 400050"/>
                <a:gd name="connsiteX10" fmla="*/ 930193 w 933450"/>
                <a:gd name="connsiteY10" fmla="*/ 24354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450" h="400050">
                  <a:moveTo>
                    <a:pt x="930193" y="243545"/>
                  </a:moveTo>
                  <a:lnTo>
                    <a:pt x="904351" y="33652"/>
                  </a:lnTo>
                  <a:cubicBezTo>
                    <a:pt x="892636" y="50845"/>
                    <a:pt x="873928" y="63132"/>
                    <a:pt x="851659" y="65875"/>
                  </a:cubicBezTo>
                  <a:lnTo>
                    <a:pt x="274663" y="136903"/>
                  </a:lnTo>
                  <a:cubicBezTo>
                    <a:pt x="263366" y="138294"/>
                    <a:pt x="252117" y="138970"/>
                    <a:pt x="241011" y="138970"/>
                  </a:cubicBezTo>
                  <a:cubicBezTo>
                    <a:pt x="143856" y="138970"/>
                    <a:pt x="55836" y="87135"/>
                    <a:pt x="7144" y="7144"/>
                  </a:cubicBezTo>
                  <a:lnTo>
                    <a:pt x="26403" y="163582"/>
                  </a:lnTo>
                  <a:cubicBezTo>
                    <a:pt x="42672" y="295761"/>
                    <a:pt x="155553" y="392906"/>
                    <a:pt x="285483" y="392906"/>
                  </a:cubicBezTo>
                  <a:cubicBezTo>
                    <a:pt x="296075" y="392906"/>
                    <a:pt x="306810" y="392259"/>
                    <a:pt x="317583" y="390935"/>
                  </a:cubicBezTo>
                  <a:lnTo>
                    <a:pt x="868013" y="323174"/>
                  </a:lnTo>
                  <a:cubicBezTo>
                    <a:pt x="907171" y="318354"/>
                    <a:pt x="935012" y="282702"/>
                    <a:pt x="930193" y="2435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1033">
              <a:extLst>
                <a:ext uri="{FF2B5EF4-FFF2-40B4-BE49-F238E27FC236}">
                  <a16:creationId xmlns="" xmlns:a16="http://schemas.microsoft.com/office/drawing/2014/main" id="{B807B1AA-1A3B-4F2F-BC21-604A93EA1280}"/>
                </a:ext>
              </a:extLst>
            </p:cNvPr>
            <p:cNvSpPr/>
            <p:nvPr/>
          </p:nvSpPr>
          <p:spPr>
            <a:xfrm>
              <a:off x="27221657" y="6263256"/>
              <a:ext cx="1104900" cy="2133600"/>
            </a:xfrm>
            <a:custGeom>
              <a:avLst/>
              <a:gdLst>
                <a:gd name="connsiteX0" fmla="*/ 873137 w 1104900"/>
                <a:gd name="connsiteY0" fmla="*/ 75440 h 2133600"/>
                <a:gd name="connsiteX1" fmla="*/ 322706 w 1104900"/>
                <a:gd name="connsiteY1" fmla="*/ 7679 h 2133600"/>
                <a:gd name="connsiteX2" fmla="*/ 270014 w 1104900"/>
                <a:gd name="connsiteY2" fmla="*/ 22272 h 2133600"/>
                <a:gd name="connsiteX3" fmla="*/ 243077 w 1104900"/>
                <a:gd name="connsiteY3" fmla="*/ 69849 h 2133600"/>
                <a:gd name="connsiteX4" fmla="*/ 7686 w 1104900"/>
                <a:gd name="connsiteY4" fmla="*/ 1982012 h 2133600"/>
                <a:gd name="connsiteX5" fmla="*/ 69856 w 1104900"/>
                <a:gd name="connsiteY5" fmla="*/ 2061641 h 2133600"/>
                <a:gd name="connsiteX6" fmla="*/ 620286 w 1104900"/>
                <a:gd name="connsiteY6" fmla="*/ 2129402 h 2133600"/>
                <a:gd name="connsiteX7" fmla="*/ 652386 w 1104900"/>
                <a:gd name="connsiteY7" fmla="*/ 2131373 h 2133600"/>
                <a:gd name="connsiteX8" fmla="*/ 911466 w 1104900"/>
                <a:gd name="connsiteY8" fmla="*/ 1902049 h 2133600"/>
                <a:gd name="connsiteX9" fmla="*/ 1100480 w 1104900"/>
                <a:gd name="connsiteY9" fmla="*/ 366619 h 2133600"/>
                <a:gd name="connsiteX10" fmla="*/ 873137 w 1104900"/>
                <a:gd name="connsiteY10" fmla="*/ 7544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4900" h="2133600">
                  <a:moveTo>
                    <a:pt x="873137" y="75440"/>
                  </a:moveTo>
                  <a:lnTo>
                    <a:pt x="322706" y="7679"/>
                  </a:lnTo>
                  <a:cubicBezTo>
                    <a:pt x="303875" y="5365"/>
                    <a:pt x="284949" y="10613"/>
                    <a:pt x="270014" y="22272"/>
                  </a:cubicBezTo>
                  <a:cubicBezTo>
                    <a:pt x="255079" y="33930"/>
                    <a:pt x="245392" y="51047"/>
                    <a:pt x="243077" y="69849"/>
                  </a:cubicBezTo>
                  <a:lnTo>
                    <a:pt x="7686" y="1982012"/>
                  </a:lnTo>
                  <a:cubicBezTo>
                    <a:pt x="2866" y="2021169"/>
                    <a:pt x="30708" y="2056821"/>
                    <a:pt x="69856" y="2061641"/>
                  </a:cubicBezTo>
                  <a:lnTo>
                    <a:pt x="620286" y="2129402"/>
                  </a:lnTo>
                  <a:cubicBezTo>
                    <a:pt x="631069" y="2130726"/>
                    <a:pt x="641784" y="2131373"/>
                    <a:pt x="652386" y="2131373"/>
                  </a:cubicBezTo>
                  <a:cubicBezTo>
                    <a:pt x="782307" y="2131373"/>
                    <a:pt x="895197" y="2034218"/>
                    <a:pt x="911466" y="1902049"/>
                  </a:cubicBezTo>
                  <a:lnTo>
                    <a:pt x="1100480" y="366619"/>
                  </a:lnTo>
                  <a:cubicBezTo>
                    <a:pt x="1118082" y="223668"/>
                    <a:pt x="1016098" y="93042"/>
                    <a:pt x="873137" y="7544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1034">
              <a:extLst>
                <a:ext uri="{FF2B5EF4-FFF2-40B4-BE49-F238E27FC236}">
                  <a16:creationId xmlns="" xmlns:a16="http://schemas.microsoft.com/office/drawing/2014/main" id="{5F200C32-34B7-48F1-949E-722605E7A126}"/>
                </a:ext>
              </a:extLst>
            </p:cNvPr>
            <p:cNvSpPr/>
            <p:nvPr/>
          </p:nvSpPr>
          <p:spPr>
            <a:xfrm>
              <a:off x="27221657" y="8001723"/>
              <a:ext cx="933450" cy="400050"/>
            </a:xfrm>
            <a:custGeom>
              <a:avLst/>
              <a:gdLst>
                <a:gd name="connsiteX0" fmla="*/ 7686 w 933450"/>
                <a:gd name="connsiteY0" fmla="*/ 243545 h 400050"/>
                <a:gd name="connsiteX1" fmla="*/ 33528 w 933450"/>
                <a:gd name="connsiteY1" fmla="*/ 33652 h 400050"/>
                <a:gd name="connsiteX2" fmla="*/ 86220 w 933450"/>
                <a:gd name="connsiteY2" fmla="*/ 65875 h 400050"/>
                <a:gd name="connsiteX3" fmla="*/ 663216 w 933450"/>
                <a:gd name="connsiteY3" fmla="*/ 136903 h 400050"/>
                <a:gd name="connsiteX4" fmla="*/ 696868 w 933450"/>
                <a:gd name="connsiteY4" fmla="*/ 138970 h 400050"/>
                <a:gd name="connsiteX5" fmla="*/ 930735 w 933450"/>
                <a:gd name="connsiteY5" fmla="*/ 7144 h 400050"/>
                <a:gd name="connsiteX6" fmla="*/ 911475 w 933450"/>
                <a:gd name="connsiteY6" fmla="*/ 163582 h 400050"/>
                <a:gd name="connsiteX7" fmla="*/ 652395 w 933450"/>
                <a:gd name="connsiteY7" fmla="*/ 392906 h 400050"/>
                <a:gd name="connsiteX8" fmla="*/ 620296 w 933450"/>
                <a:gd name="connsiteY8" fmla="*/ 390935 h 400050"/>
                <a:gd name="connsiteX9" fmla="*/ 69865 w 933450"/>
                <a:gd name="connsiteY9" fmla="*/ 323174 h 400050"/>
                <a:gd name="connsiteX10" fmla="*/ 7686 w 933450"/>
                <a:gd name="connsiteY10" fmla="*/ 24354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450" h="400050">
                  <a:moveTo>
                    <a:pt x="7686" y="243545"/>
                  </a:moveTo>
                  <a:lnTo>
                    <a:pt x="33528" y="33652"/>
                  </a:lnTo>
                  <a:cubicBezTo>
                    <a:pt x="45243" y="50845"/>
                    <a:pt x="63950" y="63132"/>
                    <a:pt x="86220" y="65875"/>
                  </a:cubicBezTo>
                  <a:lnTo>
                    <a:pt x="663216" y="136903"/>
                  </a:lnTo>
                  <a:cubicBezTo>
                    <a:pt x="674512" y="138294"/>
                    <a:pt x="685761" y="138970"/>
                    <a:pt x="696868" y="138970"/>
                  </a:cubicBezTo>
                  <a:cubicBezTo>
                    <a:pt x="794023" y="138970"/>
                    <a:pt x="882043" y="87135"/>
                    <a:pt x="930735" y="7144"/>
                  </a:cubicBezTo>
                  <a:lnTo>
                    <a:pt x="911475" y="163582"/>
                  </a:lnTo>
                  <a:cubicBezTo>
                    <a:pt x="895207" y="295761"/>
                    <a:pt x="782326" y="392906"/>
                    <a:pt x="652395" y="392906"/>
                  </a:cubicBezTo>
                  <a:cubicBezTo>
                    <a:pt x="641804" y="392906"/>
                    <a:pt x="631069" y="392259"/>
                    <a:pt x="620296" y="390935"/>
                  </a:cubicBezTo>
                  <a:lnTo>
                    <a:pt x="69865" y="323174"/>
                  </a:lnTo>
                  <a:cubicBezTo>
                    <a:pt x="30699" y="318354"/>
                    <a:pt x="2867" y="282702"/>
                    <a:pt x="7686" y="24354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1035">
              <a:extLst>
                <a:ext uri="{FF2B5EF4-FFF2-40B4-BE49-F238E27FC236}">
                  <a16:creationId xmlns="" xmlns:a16="http://schemas.microsoft.com/office/drawing/2014/main" id="{5C6B349C-F763-4E8A-9A12-BEDE87A5A57F}"/>
                </a:ext>
              </a:extLst>
            </p:cNvPr>
            <p:cNvSpPr/>
            <p:nvPr/>
          </p:nvSpPr>
          <p:spPr>
            <a:xfrm>
              <a:off x="31503163" y="7793859"/>
              <a:ext cx="285750" cy="285750"/>
            </a:xfrm>
            <a:custGeom>
              <a:avLst/>
              <a:gdLst>
                <a:gd name="connsiteX0" fmla="*/ 283331 w 285750"/>
                <a:gd name="connsiteY0" fmla="*/ 145237 h 285750"/>
                <a:gd name="connsiteX1" fmla="*/ 145237 w 285750"/>
                <a:gd name="connsiteY1" fmla="*/ 283331 h 285750"/>
                <a:gd name="connsiteX2" fmla="*/ 7144 w 285750"/>
                <a:gd name="connsiteY2" fmla="*/ 145237 h 285750"/>
                <a:gd name="connsiteX3" fmla="*/ 145237 w 285750"/>
                <a:gd name="connsiteY3" fmla="*/ 7144 h 285750"/>
                <a:gd name="connsiteX4" fmla="*/ 283331 w 285750"/>
                <a:gd name="connsiteY4" fmla="*/ 145237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285750">
                  <a:moveTo>
                    <a:pt x="283331" y="145237"/>
                  </a:moveTo>
                  <a:cubicBezTo>
                    <a:pt x="283331" y="221504"/>
                    <a:pt x="221504" y="283331"/>
                    <a:pt x="145237" y="283331"/>
                  </a:cubicBezTo>
                  <a:cubicBezTo>
                    <a:pt x="68970" y="283331"/>
                    <a:pt x="7144" y="221504"/>
                    <a:pt x="7144" y="145237"/>
                  </a:cubicBezTo>
                  <a:cubicBezTo>
                    <a:pt x="7144" y="68970"/>
                    <a:pt x="68970" y="7144"/>
                    <a:pt x="145237" y="7144"/>
                  </a:cubicBezTo>
                  <a:cubicBezTo>
                    <a:pt x="221504" y="7144"/>
                    <a:pt x="283331" y="68970"/>
                    <a:pt x="283331" y="145237"/>
                  </a:cubicBezTo>
                  <a:close/>
                </a:path>
              </a:pathLst>
            </a:custGeom>
            <a:solidFill>
              <a:srgbClr val="EBEE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1036">
              <a:extLst>
                <a:ext uri="{FF2B5EF4-FFF2-40B4-BE49-F238E27FC236}">
                  <a16:creationId xmlns="" xmlns:a16="http://schemas.microsoft.com/office/drawing/2014/main" id="{DD505C1B-4DCB-46E9-A2DE-FBBD8E154C98}"/>
                </a:ext>
              </a:extLst>
            </p:cNvPr>
            <p:cNvSpPr/>
            <p:nvPr/>
          </p:nvSpPr>
          <p:spPr>
            <a:xfrm>
              <a:off x="27533048" y="7793859"/>
              <a:ext cx="285750" cy="285750"/>
            </a:xfrm>
            <a:custGeom>
              <a:avLst/>
              <a:gdLst>
                <a:gd name="connsiteX0" fmla="*/ 283331 w 285750"/>
                <a:gd name="connsiteY0" fmla="*/ 145237 h 285750"/>
                <a:gd name="connsiteX1" fmla="*/ 145237 w 285750"/>
                <a:gd name="connsiteY1" fmla="*/ 283331 h 285750"/>
                <a:gd name="connsiteX2" fmla="*/ 7144 w 285750"/>
                <a:gd name="connsiteY2" fmla="*/ 145237 h 285750"/>
                <a:gd name="connsiteX3" fmla="*/ 145237 w 285750"/>
                <a:gd name="connsiteY3" fmla="*/ 7144 h 285750"/>
                <a:gd name="connsiteX4" fmla="*/ 283331 w 285750"/>
                <a:gd name="connsiteY4" fmla="*/ 145237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285750">
                  <a:moveTo>
                    <a:pt x="283331" y="145237"/>
                  </a:moveTo>
                  <a:cubicBezTo>
                    <a:pt x="283331" y="221504"/>
                    <a:pt x="221504" y="283331"/>
                    <a:pt x="145237" y="283331"/>
                  </a:cubicBezTo>
                  <a:cubicBezTo>
                    <a:pt x="68970" y="283331"/>
                    <a:pt x="7144" y="221504"/>
                    <a:pt x="7144" y="145237"/>
                  </a:cubicBezTo>
                  <a:cubicBezTo>
                    <a:pt x="7144" y="68970"/>
                    <a:pt x="68970" y="7144"/>
                    <a:pt x="145237" y="7144"/>
                  </a:cubicBezTo>
                  <a:cubicBezTo>
                    <a:pt x="221504" y="7144"/>
                    <a:pt x="283331" y="68970"/>
                    <a:pt x="283331" y="145237"/>
                  </a:cubicBezTo>
                  <a:close/>
                </a:path>
              </a:pathLst>
            </a:custGeom>
            <a:solidFill>
              <a:srgbClr val="EBEE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5" name="Рисунок 80">
            <a:extLst>
              <a:ext uri="{FF2B5EF4-FFF2-40B4-BE49-F238E27FC236}">
                <a16:creationId xmlns="" xmlns:a16="http://schemas.microsoft.com/office/drawing/2014/main" id="{84B67D4A-DFF6-4E59-99D5-90D10ACB23D2}"/>
              </a:ext>
            </a:extLst>
          </p:cNvPr>
          <p:cNvGrpSpPr/>
          <p:nvPr/>
        </p:nvGrpSpPr>
        <p:grpSpPr>
          <a:xfrm>
            <a:off x="616082" y="3166343"/>
            <a:ext cx="953455" cy="953455"/>
            <a:chOff x="16400329" y="4321915"/>
            <a:chExt cx="4876800" cy="4876800"/>
          </a:xfrm>
        </p:grpSpPr>
        <p:sp>
          <p:nvSpPr>
            <p:cNvPr id="46" name="Полилиния: фигура 388">
              <a:extLst>
                <a:ext uri="{FF2B5EF4-FFF2-40B4-BE49-F238E27FC236}">
                  <a16:creationId xmlns="" xmlns:a16="http://schemas.microsoft.com/office/drawing/2014/main" id="{7FC3719E-6399-4E3E-A1AB-455554A7B99F}"/>
                </a:ext>
              </a:extLst>
            </p:cNvPr>
            <p:cNvSpPr/>
            <p:nvPr/>
          </p:nvSpPr>
          <p:spPr>
            <a:xfrm>
              <a:off x="16545585" y="6048321"/>
              <a:ext cx="4581525" cy="2724150"/>
            </a:xfrm>
            <a:custGeom>
              <a:avLst/>
              <a:gdLst>
                <a:gd name="connsiteX0" fmla="*/ 4579144 w 4581525"/>
                <a:gd name="connsiteY0" fmla="*/ 7144 h 2724150"/>
                <a:gd name="connsiteX1" fmla="*/ 4579144 w 4581525"/>
                <a:gd name="connsiteY1" fmla="*/ 627212 h 2724150"/>
                <a:gd name="connsiteX2" fmla="*/ 2296001 w 4581525"/>
                <a:gd name="connsiteY2" fmla="*/ 2721769 h 2724150"/>
                <a:gd name="connsiteX3" fmla="*/ 2293144 w 4581525"/>
                <a:gd name="connsiteY3" fmla="*/ 2721769 h 2724150"/>
                <a:gd name="connsiteX4" fmla="*/ 7144 w 4581525"/>
                <a:gd name="connsiteY4" fmla="*/ 627212 h 2724150"/>
                <a:gd name="connsiteX5" fmla="*/ 7144 w 4581525"/>
                <a:gd name="connsiteY5" fmla="*/ 7144 h 2724150"/>
                <a:gd name="connsiteX6" fmla="*/ 1681639 w 4581525"/>
                <a:gd name="connsiteY6" fmla="*/ 7144 h 2724150"/>
                <a:gd name="connsiteX7" fmla="*/ 1101576 w 4581525"/>
                <a:gd name="connsiteY7" fmla="*/ 1184434 h 2724150"/>
                <a:gd name="connsiteX8" fmla="*/ 2293144 w 4581525"/>
                <a:gd name="connsiteY8" fmla="*/ 1978809 h 2724150"/>
                <a:gd name="connsiteX9" fmla="*/ 2781786 w 4581525"/>
                <a:gd name="connsiteY9" fmla="*/ 1653064 h 2724150"/>
                <a:gd name="connsiteX10" fmla="*/ 3593306 w 4581525"/>
                <a:gd name="connsiteY10" fmla="*/ 7144 h 272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1525" h="2724150">
                  <a:moveTo>
                    <a:pt x="4579144" y="7144"/>
                  </a:moveTo>
                  <a:lnTo>
                    <a:pt x="4579144" y="627212"/>
                  </a:lnTo>
                  <a:lnTo>
                    <a:pt x="2296001" y="2721769"/>
                  </a:lnTo>
                  <a:lnTo>
                    <a:pt x="2293144" y="2721769"/>
                  </a:lnTo>
                  <a:lnTo>
                    <a:pt x="7144" y="627212"/>
                  </a:lnTo>
                  <a:lnTo>
                    <a:pt x="7144" y="7144"/>
                  </a:lnTo>
                  <a:lnTo>
                    <a:pt x="1681639" y="7144"/>
                  </a:lnTo>
                  <a:lnTo>
                    <a:pt x="1101576" y="1184434"/>
                  </a:lnTo>
                  <a:lnTo>
                    <a:pt x="2293144" y="1978809"/>
                  </a:lnTo>
                  <a:lnTo>
                    <a:pt x="2781786" y="1653064"/>
                  </a:lnTo>
                  <a:lnTo>
                    <a:pt x="3593306" y="714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389">
              <a:extLst>
                <a:ext uri="{FF2B5EF4-FFF2-40B4-BE49-F238E27FC236}">
                  <a16:creationId xmlns="" xmlns:a16="http://schemas.microsoft.com/office/drawing/2014/main" id="{68BF8100-CB05-4AE8-BE5B-1DC618085E0E}"/>
                </a:ext>
              </a:extLst>
            </p:cNvPr>
            <p:cNvSpPr/>
            <p:nvPr/>
          </p:nvSpPr>
          <p:spPr>
            <a:xfrm>
              <a:off x="18831585" y="6048321"/>
              <a:ext cx="2295525" cy="2724150"/>
            </a:xfrm>
            <a:custGeom>
              <a:avLst/>
              <a:gdLst>
                <a:gd name="connsiteX0" fmla="*/ 10001 w 2295525"/>
                <a:gd name="connsiteY0" fmla="*/ 2721769 h 2724150"/>
                <a:gd name="connsiteX1" fmla="*/ 2293144 w 2295525"/>
                <a:gd name="connsiteY1" fmla="*/ 627212 h 2724150"/>
                <a:gd name="connsiteX2" fmla="*/ 2293144 w 2295525"/>
                <a:gd name="connsiteY2" fmla="*/ 7144 h 2724150"/>
                <a:gd name="connsiteX3" fmla="*/ 1307306 w 2295525"/>
                <a:gd name="connsiteY3" fmla="*/ 7144 h 2724150"/>
                <a:gd name="connsiteX4" fmla="*/ 495786 w 2295525"/>
                <a:gd name="connsiteY4" fmla="*/ 1653064 h 2724150"/>
                <a:gd name="connsiteX5" fmla="*/ 7144 w 2295525"/>
                <a:gd name="connsiteY5" fmla="*/ 1978809 h 2724150"/>
                <a:gd name="connsiteX6" fmla="*/ 7144 w 2295525"/>
                <a:gd name="connsiteY6" fmla="*/ 2721769 h 272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5525" h="2724150">
                  <a:moveTo>
                    <a:pt x="10001" y="2721769"/>
                  </a:moveTo>
                  <a:lnTo>
                    <a:pt x="2293144" y="627212"/>
                  </a:lnTo>
                  <a:lnTo>
                    <a:pt x="2293144" y="7144"/>
                  </a:lnTo>
                  <a:lnTo>
                    <a:pt x="1307306" y="7144"/>
                  </a:lnTo>
                  <a:lnTo>
                    <a:pt x="495786" y="1653064"/>
                  </a:lnTo>
                  <a:lnTo>
                    <a:pt x="7144" y="1978809"/>
                  </a:lnTo>
                  <a:lnTo>
                    <a:pt x="7144" y="272176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390">
              <a:extLst>
                <a:ext uri="{FF2B5EF4-FFF2-40B4-BE49-F238E27FC236}">
                  <a16:creationId xmlns="" xmlns:a16="http://schemas.microsoft.com/office/drawing/2014/main" id="{95D9EA7F-F82A-4DF8-A113-B27EF27B7611}"/>
                </a:ext>
              </a:extLst>
            </p:cNvPr>
            <p:cNvSpPr/>
            <p:nvPr/>
          </p:nvSpPr>
          <p:spPr>
            <a:xfrm>
              <a:off x="16916394" y="4314771"/>
              <a:ext cx="3895725" cy="3743325"/>
            </a:xfrm>
            <a:custGeom>
              <a:avLst/>
              <a:gdLst>
                <a:gd name="connsiteX0" fmla="*/ 3893820 w 3895725"/>
                <a:gd name="connsiteY0" fmla="*/ 1019365 h 3743325"/>
                <a:gd name="connsiteX1" fmla="*/ 2555081 w 3895725"/>
                <a:gd name="connsiteY1" fmla="*/ 3740944 h 3743325"/>
                <a:gd name="connsiteX2" fmla="*/ 7144 w 3895725"/>
                <a:gd name="connsiteY2" fmla="*/ 3740944 h 3743325"/>
                <a:gd name="connsiteX3" fmla="*/ 1846040 w 3895725"/>
                <a:gd name="connsiteY3" fmla="*/ 7144 h 3743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5725" h="3743325">
                  <a:moveTo>
                    <a:pt x="3893820" y="1019365"/>
                  </a:moveTo>
                  <a:lnTo>
                    <a:pt x="2555081" y="3740944"/>
                  </a:lnTo>
                  <a:lnTo>
                    <a:pt x="7144" y="3740944"/>
                  </a:lnTo>
                  <a:lnTo>
                    <a:pt x="1846040" y="714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391">
              <a:extLst>
                <a:ext uri="{FF2B5EF4-FFF2-40B4-BE49-F238E27FC236}">
                  <a16:creationId xmlns="" xmlns:a16="http://schemas.microsoft.com/office/drawing/2014/main" id="{69469957-E45F-4978-8B20-8D52CEC44B3A}"/>
                </a:ext>
              </a:extLst>
            </p:cNvPr>
            <p:cNvSpPr/>
            <p:nvPr/>
          </p:nvSpPr>
          <p:spPr>
            <a:xfrm>
              <a:off x="18187324" y="4823892"/>
              <a:ext cx="2628900" cy="3238500"/>
            </a:xfrm>
            <a:custGeom>
              <a:avLst/>
              <a:gdLst>
                <a:gd name="connsiteX0" fmla="*/ 7144 w 2628900"/>
                <a:gd name="connsiteY0" fmla="*/ 3231823 h 3238500"/>
                <a:gd name="connsiteX1" fmla="*/ 1284151 w 2628900"/>
                <a:gd name="connsiteY1" fmla="*/ 3231823 h 3238500"/>
                <a:gd name="connsiteX2" fmla="*/ 2622890 w 2628900"/>
                <a:gd name="connsiteY2" fmla="*/ 510245 h 3238500"/>
                <a:gd name="connsiteX3" fmla="*/ 1605115 w 2628900"/>
                <a:gd name="connsiteY3" fmla="*/ 7153 h 3238500"/>
                <a:gd name="connsiteX4" fmla="*/ 1605048 w 2628900"/>
                <a:gd name="connsiteY4" fmla="*/ 7144 h 3238500"/>
                <a:gd name="connsiteX5" fmla="*/ 7144 w 2628900"/>
                <a:gd name="connsiteY5" fmla="*/ 3231823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8900" h="3238500">
                  <a:moveTo>
                    <a:pt x="7144" y="3231823"/>
                  </a:moveTo>
                  <a:lnTo>
                    <a:pt x="1284151" y="3231823"/>
                  </a:lnTo>
                  <a:lnTo>
                    <a:pt x="2622890" y="510245"/>
                  </a:lnTo>
                  <a:lnTo>
                    <a:pt x="1605115" y="7153"/>
                  </a:lnTo>
                  <a:cubicBezTo>
                    <a:pt x="1605115" y="7153"/>
                    <a:pt x="1605048" y="7144"/>
                    <a:pt x="1605048" y="7144"/>
                  </a:cubicBezTo>
                  <a:cubicBezTo>
                    <a:pt x="1605048" y="7144"/>
                    <a:pt x="641395" y="1951853"/>
                    <a:pt x="7144" y="323182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392">
              <a:extLst>
                <a:ext uri="{FF2B5EF4-FFF2-40B4-BE49-F238E27FC236}">
                  <a16:creationId xmlns="" xmlns:a16="http://schemas.microsoft.com/office/drawing/2014/main" id="{8DFE940D-AE3E-4F06-B3EA-59104389A549}"/>
                </a:ext>
              </a:extLst>
            </p:cNvPr>
            <p:cNvSpPr/>
            <p:nvPr/>
          </p:nvSpPr>
          <p:spPr>
            <a:xfrm>
              <a:off x="17234910" y="4697771"/>
              <a:ext cx="3190875" cy="3362325"/>
            </a:xfrm>
            <a:custGeom>
              <a:avLst/>
              <a:gdLst>
                <a:gd name="connsiteX0" fmla="*/ 3193066 w 3190875"/>
                <a:gd name="connsiteY0" fmla="*/ 766191 h 3362325"/>
                <a:gd name="connsiteX1" fmla="*/ 1918145 w 3190875"/>
                <a:gd name="connsiteY1" fmla="*/ 3357944 h 3362325"/>
                <a:gd name="connsiteX2" fmla="*/ 7144 w 3190875"/>
                <a:gd name="connsiteY2" fmla="*/ 3357944 h 3362325"/>
                <a:gd name="connsiteX3" fmla="*/ 1657445 w 3190875"/>
                <a:gd name="connsiteY3" fmla="*/ 7144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0875" h="3362325">
                  <a:moveTo>
                    <a:pt x="3193066" y="766191"/>
                  </a:moveTo>
                  <a:lnTo>
                    <a:pt x="1918145" y="3357944"/>
                  </a:lnTo>
                  <a:lnTo>
                    <a:pt x="7144" y="3357944"/>
                  </a:lnTo>
                  <a:lnTo>
                    <a:pt x="1657445" y="714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393">
              <a:extLst>
                <a:ext uri="{FF2B5EF4-FFF2-40B4-BE49-F238E27FC236}">
                  <a16:creationId xmlns="" xmlns:a16="http://schemas.microsoft.com/office/drawing/2014/main" id="{7393EB3E-F515-43E0-9689-6F08550DDD67}"/>
                </a:ext>
              </a:extLst>
            </p:cNvPr>
            <p:cNvSpPr/>
            <p:nvPr/>
          </p:nvSpPr>
          <p:spPr>
            <a:xfrm>
              <a:off x="18045725" y="5079934"/>
              <a:ext cx="2381250" cy="3267075"/>
            </a:xfrm>
            <a:custGeom>
              <a:avLst/>
              <a:gdLst>
                <a:gd name="connsiteX0" fmla="*/ 966769 w 2381250"/>
                <a:gd name="connsiteY0" fmla="*/ 3261532 h 3267075"/>
                <a:gd name="connsiteX1" fmla="*/ 2382250 w 2381250"/>
                <a:gd name="connsiteY1" fmla="*/ 384029 h 3267075"/>
                <a:gd name="connsiteX2" fmla="*/ 1619774 w 2381250"/>
                <a:gd name="connsiteY2" fmla="*/ 7144 h 3267075"/>
                <a:gd name="connsiteX3" fmla="*/ 148742 w 2381250"/>
                <a:gd name="connsiteY3" fmla="*/ 2975782 h 3267075"/>
                <a:gd name="connsiteX4" fmla="*/ 7144 w 2381250"/>
                <a:gd name="connsiteY4" fmla="*/ 3261532 h 326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0" h="3267075">
                  <a:moveTo>
                    <a:pt x="966769" y="3261532"/>
                  </a:moveTo>
                  <a:lnTo>
                    <a:pt x="2382250" y="384029"/>
                  </a:lnTo>
                  <a:lnTo>
                    <a:pt x="1619774" y="7144"/>
                  </a:lnTo>
                  <a:cubicBezTo>
                    <a:pt x="1337415" y="576958"/>
                    <a:pt x="643052" y="1978219"/>
                    <a:pt x="148742" y="2975782"/>
                  </a:cubicBezTo>
                  <a:lnTo>
                    <a:pt x="7144" y="326153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394">
              <a:extLst>
                <a:ext uri="{FF2B5EF4-FFF2-40B4-BE49-F238E27FC236}">
                  <a16:creationId xmlns="" xmlns:a16="http://schemas.microsoft.com/office/drawing/2014/main" id="{EB00D7B8-B706-4D33-9AD0-DA8C3FF85229}"/>
                </a:ext>
              </a:extLst>
            </p:cNvPr>
            <p:cNvSpPr/>
            <p:nvPr/>
          </p:nvSpPr>
          <p:spPr>
            <a:xfrm>
              <a:off x="18761129" y="5086144"/>
              <a:ext cx="1285875" cy="1028700"/>
            </a:xfrm>
            <a:custGeom>
              <a:avLst/>
              <a:gdLst>
                <a:gd name="connsiteX0" fmla="*/ 1032243 w 1285875"/>
                <a:gd name="connsiteY0" fmla="*/ 1024995 h 1028700"/>
                <a:gd name="connsiteX1" fmla="*/ 776068 w 1285875"/>
                <a:gd name="connsiteY1" fmla="*/ 898579 h 1028700"/>
                <a:gd name="connsiteX2" fmla="*/ 902484 w 1285875"/>
                <a:gd name="connsiteY2" fmla="*/ 642414 h 1028700"/>
                <a:gd name="connsiteX3" fmla="*/ 389858 w 1285875"/>
                <a:gd name="connsiteY3" fmla="*/ 389725 h 1028700"/>
                <a:gd name="connsiteX4" fmla="*/ 263309 w 1285875"/>
                <a:gd name="connsiteY4" fmla="*/ 646043 h 1028700"/>
                <a:gd name="connsiteX5" fmla="*/ 7144 w 1285875"/>
                <a:gd name="connsiteY5" fmla="*/ 519627 h 1028700"/>
                <a:gd name="connsiteX6" fmla="*/ 259823 w 1285875"/>
                <a:gd name="connsiteY6" fmla="*/ 7144 h 1028700"/>
                <a:gd name="connsiteX7" fmla="*/ 1285066 w 1285875"/>
                <a:gd name="connsiteY7" fmla="*/ 512369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5875" h="1028700">
                  <a:moveTo>
                    <a:pt x="1032243" y="1024995"/>
                  </a:moveTo>
                  <a:lnTo>
                    <a:pt x="776068" y="898579"/>
                  </a:lnTo>
                  <a:lnTo>
                    <a:pt x="902484" y="642414"/>
                  </a:lnTo>
                  <a:lnTo>
                    <a:pt x="389858" y="389725"/>
                  </a:lnTo>
                  <a:lnTo>
                    <a:pt x="263309" y="646043"/>
                  </a:lnTo>
                  <a:lnTo>
                    <a:pt x="7144" y="519627"/>
                  </a:lnTo>
                  <a:lnTo>
                    <a:pt x="259823" y="7144"/>
                  </a:lnTo>
                  <a:lnTo>
                    <a:pt x="1285066" y="51236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395">
              <a:extLst>
                <a:ext uri="{FF2B5EF4-FFF2-40B4-BE49-F238E27FC236}">
                  <a16:creationId xmlns="" xmlns:a16="http://schemas.microsoft.com/office/drawing/2014/main" id="{6F82AB0B-3B71-4007-8138-795D2AAE3AE1}"/>
                </a:ext>
              </a:extLst>
            </p:cNvPr>
            <p:cNvSpPr/>
            <p:nvPr/>
          </p:nvSpPr>
          <p:spPr>
            <a:xfrm>
              <a:off x="19402514" y="5340214"/>
              <a:ext cx="647700" cy="771525"/>
            </a:xfrm>
            <a:custGeom>
              <a:avLst/>
              <a:gdLst>
                <a:gd name="connsiteX0" fmla="*/ 390858 w 647700"/>
                <a:gd name="connsiteY0" fmla="*/ 770925 h 771525"/>
                <a:gd name="connsiteX1" fmla="*/ 643681 w 647700"/>
                <a:gd name="connsiteY1" fmla="*/ 258299 h 771525"/>
                <a:gd name="connsiteX2" fmla="*/ 134007 w 647700"/>
                <a:gd name="connsiteY2" fmla="*/ 7144 h 771525"/>
                <a:gd name="connsiteX3" fmla="*/ 7144 w 647700"/>
                <a:gd name="connsiteY3" fmla="*/ 263166 h 771525"/>
                <a:gd name="connsiteX4" fmla="*/ 261099 w 647700"/>
                <a:gd name="connsiteY4" fmla="*/ 388344 h 771525"/>
                <a:gd name="connsiteX5" fmla="*/ 134683 w 647700"/>
                <a:gd name="connsiteY5" fmla="*/ 64450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700" h="771525">
                  <a:moveTo>
                    <a:pt x="390858" y="770925"/>
                  </a:moveTo>
                  <a:lnTo>
                    <a:pt x="643681" y="258299"/>
                  </a:lnTo>
                  <a:lnTo>
                    <a:pt x="134007" y="7144"/>
                  </a:lnTo>
                  <a:lnTo>
                    <a:pt x="7144" y="263166"/>
                  </a:lnTo>
                  <a:lnTo>
                    <a:pt x="261099" y="388344"/>
                  </a:lnTo>
                  <a:lnTo>
                    <a:pt x="134683" y="64450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396">
              <a:extLst>
                <a:ext uri="{FF2B5EF4-FFF2-40B4-BE49-F238E27FC236}">
                  <a16:creationId xmlns="" xmlns:a16="http://schemas.microsoft.com/office/drawing/2014/main" id="{B86FA915-31E1-4368-9909-4B1E0ECB05DF}"/>
                </a:ext>
              </a:extLst>
            </p:cNvPr>
            <p:cNvSpPr/>
            <p:nvPr/>
          </p:nvSpPr>
          <p:spPr>
            <a:xfrm>
              <a:off x="18230619" y="6062298"/>
              <a:ext cx="1209675" cy="1381125"/>
            </a:xfrm>
            <a:custGeom>
              <a:avLst/>
              <a:gdLst>
                <a:gd name="connsiteX0" fmla="*/ 925292 w 1209675"/>
                <a:gd name="connsiteY0" fmla="*/ 53165 h 1381125"/>
                <a:gd name="connsiteX1" fmla="*/ 96627 w 1209675"/>
                <a:gd name="connsiteY1" fmla="*/ 441795 h 1381125"/>
                <a:gd name="connsiteX2" fmla="*/ 290937 w 1209675"/>
                <a:gd name="connsiteY2" fmla="*/ 1333335 h 1381125"/>
                <a:gd name="connsiteX3" fmla="*/ 1119603 w 1209675"/>
                <a:gd name="connsiteY3" fmla="*/ 944705 h 1381125"/>
                <a:gd name="connsiteX4" fmla="*/ 925292 w 1209675"/>
                <a:gd name="connsiteY4" fmla="*/ 53165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9675" h="1381125">
                  <a:moveTo>
                    <a:pt x="925292" y="53165"/>
                  </a:moveTo>
                  <a:cubicBezTo>
                    <a:pt x="663764" y="-73860"/>
                    <a:pt x="285441" y="64109"/>
                    <a:pt x="96627" y="441795"/>
                  </a:cubicBezTo>
                  <a:cubicBezTo>
                    <a:pt x="-77690" y="793258"/>
                    <a:pt x="10892" y="1193317"/>
                    <a:pt x="290937" y="1333335"/>
                  </a:cubicBezTo>
                  <a:cubicBezTo>
                    <a:pt x="584650" y="1472019"/>
                    <a:pt x="948267" y="1290577"/>
                    <a:pt x="1119603" y="944705"/>
                  </a:cubicBezTo>
                  <a:cubicBezTo>
                    <a:pt x="1308197" y="564667"/>
                    <a:pt x="1188192" y="181753"/>
                    <a:pt x="925292" y="5316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397">
              <a:extLst>
                <a:ext uri="{FF2B5EF4-FFF2-40B4-BE49-F238E27FC236}">
                  <a16:creationId xmlns="" xmlns:a16="http://schemas.microsoft.com/office/drawing/2014/main" id="{8B7637B9-21AB-49F3-A00E-D7ABFBF392A5}"/>
                </a:ext>
              </a:extLst>
            </p:cNvPr>
            <p:cNvSpPr/>
            <p:nvPr/>
          </p:nvSpPr>
          <p:spPr>
            <a:xfrm>
              <a:off x="18514403" y="6108310"/>
              <a:ext cx="933450" cy="1333500"/>
            </a:xfrm>
            <a:custGeom>
              <a:avLst/>
              <a:gdLst>
                <a:gd name="connsiteX0" fmla="*/ 7144 w 933450"/>
                <a:gd name="connsiteY0" fmla="*/ 1287323 h 1333500"/>
                <a:gd name="connsiteX1" fmla="*/ 835809 w 933450"/>
                <a:gd name="connsiteY1" fmla="*/ 898684 h 1333500"/>
                <a:gd name="connsiteX2" fmla="*/ 641499 w 933450"/>
                <a:gd name="connsiteY2" fmla="*/ 7144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3450" h="1333500">
                  <a:moveTo>
                    <a:pt x="7144" y="1287323"/>
                  </a:moveTo>
                  <a:cubicBezTo>
                    <a:pt x="300857" y="1426016"/>
                    <a:pt x="664474" y="1244565"/>
                    <a:pt x="835809" y="898684"/>
                  </a:cubicBezTo>
                  <a:cubicBezTo>
                    <a:pt x="1024414" y="518655"/>
                    <a:pt x="904408" y="135741"/>
                    <a:pt x="641499" y="714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398">
              <a:extLst>
                <a:ext uri="{FF2B5EF4-FFF2-40B4-BE49-F238E27FC236}">
                  <a16:creationId xmlns="" xmlns:a16="http://schemas.microsoft.com/office/drawing/2014/main" id="{03155395-9235-4DE0-A09B-871B3C773328}"/>
                </a:ext>
              </a:extLst>
            </p:cNvPr>
            <p:cNvSpPr/>
            <p:nvPr/>
          </p:nvSpPr>
          <p:spPr>
            <a:xfrm>
              <a:off x="18516188" y="6348416"/>
              <a:ext cx="638175" cy="809625"/>
            </a:xfrm>
            <a:custGeom>
              <a:avLst/>
              <a:gdLst>
                <a:gd name="connsiteX0" fmla="*/ 130422 w 638175"/>
                <a:gd name="connsiteY0" fmla="*/ 790242 h 809625"/>
                <a:gd name="connsiteX1" fmla="*/ 67052 w 638175"/>
                <a:gd name="connsiteY1" fmla="*/ 282645 h 809625"/>
                <a:gd name="connsiteX2" fmla="*/ 514879 w 638175"/>
                <a:gd name="connsiteY2" fmla="*/ 24079 h 809625"/>
                <a:gd name="connsiteX3" fmla="*/ 578068 w 638175"/>
                <a:gd name="connsiteY3" fmla="*/ 531552 h 809625"/>
                <a:gd name="connsiteX4" fmla="*/ 130422 w 638175"/>
                <a:gd name="connsiteY4" fmla="*/ 790242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175" h="809625">
                  <a:moveTo>
                    <a:pt x="130422" y="790242"/>
                  </a:moveTo>
                  <a:cubicBezTo>
                    <a:pt x="11569" y="727891"/>
                    <a:pt x="-43581" y="505691"/>
                    <a:pt x="67052" y="282645"/>
                  </a:cubicBezTo>
                  <a:cubicBezTo>
                    <a:pt x="192687" y="31347"/>
                    <a:pt x="409742" y="-26984"/>
                    <a:pt x="514879" y="24079"/>
                  </a:cubicBezTo>
                  <a:cubicBezTo>
                    <a:pt x="622550" y="76743"/>
                    <a:pt x="700579" y="284683"/>
                    <a:pt x="578068" y="531552"/>
                  </a:cubicBezTo>
                  <a:cubicBezTo>
                    <a:pt x="482656" y="724138"/>
                    <a:pt x="281602" y="858736"/>
                    <a:pt x="130422" y="79024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399">
              <a:extLst>
                <a:ext uri="{FF2B5EF4-FFF2-40B4-BE49-F238E27FC236}">
                  <a16:creationId xmlns="" xmlns:a16="http://schemas.microsoft.com/office/drawing/2014/main" id="{92915F2B-616A-4336-A780-C46E53287F4C}"/>
                </a:ext>
              </a:extLst>
            </p:cNvPr>
            <p:cNvSpPr/>
            <p:nvPr/>
          </p:nvSpPr>
          <p:spPr>
            <a:xfrm>
              <a:off x="18641362" y="6364437"/>
              <a:ext cx="514350" cy="790575"/>
            </a:xfrm>
            <a:custGeom>
              <a:avLst/>
              <a:gdLst>
                <a:gd name="connsiteX0" fmla="*/ 389706 w 514350"/>
                <a:gd name="connsiteY0" fmla="*/ 8058 h 790575"/>
                <a:gd name="connsiteX1" fmla="*/ 387629 w 514350"/>
                <a:gd name="connsiteY1" fmla="*/ 7144 h 790575"/>
                <a:gd name="connsiteX2" fmla="*/ 7144 w 514350"/>
                <a:gd name="connsiteY2" fmla="*/ 774983 h 790575"/>
                <a:gd name="connsiteX3" fmla="*/ 452885 w 514350"/>
                <a:gd name="connsiteY3" fmla="*/ 515531 h 790575"/>
                <a:gd name="connsiteX4" fmla="*/ 389706 w 514350"/>
                <a:gd name="connsiteY4" fmla="*/ 8058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790575">
                  <a:moveTo>
                    <a:pt x="389706" y="8058"/>
                  </a:moveTo>
                  <a:cubicBezTo>
                    <a:pt x="389039" y="7734"/>
                    <a:pt x="388306" y="7458"/>
                    <a:pt x="387629" y="7144"/>
                  </a:cubicBezTo>
                  <a:lnTo>
                    <a:pt x="7144" y="774983"/>
                  </a:lnTo>
                  <a:cubicBezTo>
                    <a:pt x="158105" y="841515"/>
                    <a:pt x="357883" y="707317"/>
                    <a:pt x="452885" y="515531"/>
                  </a:cubicBezTo>
                  <a:cubicBezTo>
                    <a:pt x="575405" y="268672"/>
                    <a:pt x="497376" y="60722"/>
                    <a:pt x="389706" y="805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400">
              <a:extLst>
                <a:ext uri="{FF2B5EF4-FFF2-40B4-BE49-F238E27FC236}">
                  <a16:creationId xmlns="" xmlns:a16="http://schemas.microsoft.com/office/drawing/2014/main" id="{7AA18DC5-7E80-44D7-836A-A0B2BC13BC10}"/>
                </a:ext>
              </a:extLst>
            </p:cNvPr>
            <p:cNvSpPr/>
            <p:nvPr/>
          </p:nvSpPr>
          <p:spPr>
            <a:xfrm>
              <a:off x="16545585" y="6668389"/>
              <a:ext cx="4581525" cy="2533650"/>
            </a:xfrm>
            <a:custGeom>
              <a:avLst/>
              <a:gdLst>
                <a:gd name="connsiteX0" fmla="*/ 4579144 w 4581525"/>
                <a:gd name="connsiteY0" fmla="*/ 7144 h 2533650"/>
                <a:gd name="connsiteX1" fmla="*/ 4579144 w 4581525"/>
                <a:gd name="connsiteY1" fmla="*/ 2530326 h 2533650"/>
                <a:gd name="connsiteX2" fmla="*/ 7144 w 4581525"/>
                <a:gd name="connsiteY2" fmla="*/ 2530326 h 2533650"/>
                <a:gd name="connsiteX3" fmla="*/ 7144 w 4581525"/>
                <a:gd name="connsiteY3" fmla="*/ 7144 h 2533650"/>
                <a:gd name="connsiteX4" fmla="*/ 1584493 w 4581525"/>
                <a:gd name="connsiteY4" fmla="*/ 1058704 h 2533650"/>
                <a:gd name="connsiteX5" fmla="*/ 1095851 w 4581525"/>
                <a:gd name="connsiteY5" fmla="*/ 1641643 h 2533650"/>
                <a:gd name="connsiteX6" fmla="*/ 1833086 w 4581525"/>
                <a:gd name="connsiteY6" fmla="*/ 1224448 h 2533650"/>
                <a:gd name="connsiteX7" fmla="*/ 2293144 w 4581525"/>
                <a:gd name="connsiteY7" fmla="*/ 1530201 h 2533650"/>
                <a:gd name="connsiteX8" fmla="*/ 2296001 w 4581525"/>
                <a:gd name="connsiteY8" fmla="*/ 1530201 h 2533650"/>
                <a:gd name="connsiteX9" fmla="*/ 2753201 w 4581525"/>
                <a:gd name="connsiteY9" fmla="*/ 1224448 h 2533650"/>
                <a:gd name="connsiteX10" fmla="*/ 3490436 w 4581525"/>
                <a:gd name="connsiteY10" fmla="*/ 1641643 h 2533650"/>
                <a:gd name="connsiteX11" fmla="*/ 3001794 w 4581525"/>
                <a:gd name="connsiteY11" fmla="*/ 1058704 h 253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81525" h="2533650">
                  <a:moveTo>
                    <a:pt x="4579144" y="7144"/>
                  </a:moveTo>
                  <a:lnTo>
                    <a:pt x="4579144" y="2530326"/>
                  </a:lnTo>
                  <a:lnTo>
                    <a:pt x="7144" y="2530326"/>
                  </a:lnTo>
                  <a:lnTo>
                    <a:pt x="7144" y="7144"/>
                  </a:lnTo>
                  <a:lnTo>
                    <a:pt x="1584493" y="1058704"/>
                  </a:lnTo>
                  <a:lnTo>
                    <a:pt x="1095851" y="1641643"/>
                  </a:lnTo>
                  <a:lnTo>
                    <a:pt x="1833086" y="1224448"/>
                  </a:lnTo>
                  <a:lnTo>
                    <a:pt x="2293144" y="1530201"/>
                  </a:lnTo>
                  <a:lnTo>
                    <a:pt x="2296001" y="1530201"/>
                  </a:lnTo>
                  <a:lnTo>
                    <a:pt x="2753201" y="1224448"/>
                  </a:lnTo>
                  <a:lnTo>
                    <a:pt x="3490436" y="1641643"/>
                  </a:lnTo>
                  <a:lnTo>
                    <a:pt x="3001794" y="105870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: фигура 401">
              <a:extLst>
                <a:ext uri="{FF2B5EF4-FFF2-40B4-BE49-F238E27FC236}">
                  <a16:creationId xmlns="" xmlns:a16="http://schemas.microsoft.com/office/drawing/2014/main" id="{9FA87CAE-AD21-4046-AE80-90AE89BFA91C}"/>
                </a:ext>
              </a:extLst>
            </p:cNvPr>
            <p:cNvSpPr/>
            <p:nvPr/>
          </p:nvSpPr>
          <p:spPr>
            <a:xfrm>
              <a:off x="18831585" y="6668389"/>
              <a:ext cx="2295525" cy="2533650"/>
            </a:xfrm>
            <a:custGeom>
              <a:avLst/>
              <a:gdLst>
                <a:gd name="connsiteX0" fmla="*/ 2293144 w 2295525"/>
                <a:gd name="connsiteY0" fmla="*/ 2530326 h 2533650"/>
                <a:gd name="connsiteX1" fmla="*/ 2293144 w 2295525"/>
                <a:gd name="connsiteY1" fmla="*/ 7144 h 2533650"/>
                <a:gd name="connsiteX2" fmla="*/ 715794 w 2295525"/>
                <a:gd name="connsiteY2" fmla="*/ 1058704 h 2533650"/>
                <a:gd name="connsiteX3" fmla="*/ 1204436 w 2295525"/>
                <a:gd name="connsiteY3" fmla="*/ 1641643 h 2533650"/>
                <a:gd name="connsiteX4" fmla="*/ 467201 w 2295525"/>
                <a:gd name="connsiteY4" fmla="*/ 1224448 h 2533650"/>
                <a:gd name="connsiteX5" fmla="*/ 10001 w 2295525"/>
                <a:gd name="connsiteY5" fmla="*/ 1530201 h 2533650"/>
                <a:gd name="connsiteX6" fmla="*/ 7144 w 2295525"/>
                <a:gd name="connsiteY6" fmla="*/ 1530201 h 2533650"/>
                <a:gd name="connsiteX7" fmla="*/ 7144 w 2295525"/>
                <a:gd name="connsiteY7" fmla="*/ 2530326 h 253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5525" h="2533650">
                  <a:moveTo>
                    <a:pt x="2293144" y="2530326"/>
                  </a:moveTo>
                  <a:lnTo>
                    <a:pt x="2293144" y="7144"/>
                  </a:lnTo>
                  <a:lnTo>
                    <a:pt x="715794" y="1058704"/>
                  </a:lnTo>
                  <a:lnTo>
                    <a:pt x="1204436" y="1641643"/>
                  </a:lnTo>
                  <a:lnTo>
                    <a:pt x="467201" y="1224448"/>
                  </a:lnTo>
                  <a:lnTo>
                    <a:pt x="10001" y="1530201"/>
                  </a:lnTo>
                  <a:lnTo>
                    <a:pt x="7144" y="1530201"/>
                  </a:lnTo>
                  <a:lnTo>
                    <a:pt x="7144" y="25303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402">
              <a:extLst>
                <a:ext uri="{FF2B5EF4-FFF2-40B4-BE49-F238E27FC236}">
                  <a16:creationId xmlns="" xmlns:a16="http://schemas.microsoft.com/office/drawing/2014/main" id="{447F73E6-DD33-4C15-8C99-371AD67F1D86}"/>
                </a:ext>
              </a:extLst>
            </p:cNvPr>
            <p:cNvSpPr/>
            <p:nvPr/>
          </p:nvSpPr>
          <p:spPr>
            <a:xfrm>
              <a:off x="19291643" y="7719949"/>
              <a:ext cx="1066800" cy="876300"/>
            </a:xfrm>
            <a:custGeom>
              <a:avLst/>
              <a:gdLst>
                <a:gd name="connsiteX0" fmla="*/ 1064419 w 1066800"/>
                <a:gd name="connsiteY0" fmla="*/ 652948 h 876300"/>
                <a:gd name="connsiteX1" fmla="*/ 887254 w 1066800"/>
                <a:gd name="connsiteY1" fmla="*/ 875833 h 876300"/>
                <a:gd name="connsiteX2" fmla="*/ 7144 w 1066800"/>
                <a:gd name="connsiteY2" fmla="*/ 172888 h 876300"/>
                <a:gd name="connsiteX3" fmla="*/ 255737 w 1066800"/>
                <a:gd name="connsiteY3" fmla="*/ 7144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6800" h="876300">
                  <a:moveTo>
                    <a:pt x="1064419" y="652948"/>
                  </a:moveTo>
                  <a:lnTo>
                    <a:pt x="887254" y="875833"/>
                  </a:lnTo>
                  <a:lnTo>
                    <a:pt x="7144" y="172888"/>
                  </a:lnTo>
                  <a:lnTo>
                    <a:pt x="255737" y="714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: фигура 403">
              <a:extLst>
                <a:ext uri="{FF2B5EF4-FFF2-40B4-BE49-F238E27FC236}">
                  <a16:creationId xmlns="" xmlns:a16="http://schemas.microsoft.com/office/drawing/2014/main" id="{2B933BA8-510E-4A2D-AA8A-228EA61A3094}"/>
                </a:ext>
              </a:extLst>
            </p:cNvPr>
            <p:cNvSpPr/>
            <p:nvPr/>
          </p:nvSpPr>
          <p:spPr>
            <a:xfrm>
              <a:off x="17314253" y="7719949"/>
              <a:ext cx="1066800" cy="876300"/>
            </a:xfrm>
            <a:custGeom>
              <a:avLst/>
              <a:gdLst>
                <a:gd name="connsiteX0" fmla="*/ 1064419 w 1066800"/>
                <a:gd name="connsiteY0" fmla="*/ 172888 h 876300"/>
                <a:gd name="connsiteX1" fmla="*/ 184309 w 1066800"/>
                <a:gd name="connsiteY1" fmla="*/ 875833 h 876300"/>
                <a:gd name="connsiteX2" fmla="*/ 7144 w 1066800"/>
                <a:gd name="connsiteY2" fmla="*/ 652948 h 876300"/>
                <a:gd name="connsiteX3" fmla="*/ 815826 w 1066800"/>
                <a:gd name="connsiteY3" fmla="*/ 7144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6800" h="876300">
                  <a:moveTo>
                    <a:pt x="1064419" y="172888"/>
                  </a:moveTo>
                  <a:lnTo>
                    <a:pt x="184309" y="875833"/>
                  </a:lnTo>
                  <a:lnTo>
                    <a:pt x="7144" y="652948"/>
                  </a:lnTo>
                  <a:lnTo>
                    <a:pt x="815826" y="714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598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[Внешние проекты]\Юрий Максим Смотров презентация\14 фактура продолжение\дальше3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22158" r="25750" b="370"/>
          <a:stretch/>
        </p:blipFill>
        <p:spPr bwMode="auto">
          <a:xfrm>
            <a:off x="6267450" y="2430465"/>
            <a:ext cx="5922963" cy="44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Documents and Settings\Administrator\Desktop\EN+ PPT\EN+ 23.10.2009 PPT\source\blue plashka (2).png"/>
          <p:cNvPicPr>
            <a:picLocks noChangeAspect="1" noChangeArrowheads="1"/>
          </p:cNvPicPr>
          <p:nvPr/>
        </p:nvPicPr>
        <p:blipFill>
          <a:blip r:embed="rId3" cstate="print"/>
          <a:srcRect l="1315" r="1518"/>
          <a:stretch>
            <a:fillRect/>
          </a:stretch>
        </p:blipFill>
        <p:spPr bwMode="auto">
          <a:xfrm>
            <a:off x="0" y="-152400"/>
            <a:ext cx="1219041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67850" y="244342"/>
            <a:ext cx="7175949" cy="36004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z="2400">
                <a:solidFill>
                  <a:schemeClr val="bg1"/>
                </a:solidFill>
              </a:rPr>
              <a:t>Господдержка – наши ожидания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6238" y="1173081"/>
            <a:ext cx="5718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ru-RU" b="1" baseline="0">
                <a:solidFill>
                  <a:schemeClr val="accent1"/>
                </a:solidFill>
              </a:rPr>
              <a:t>ОАО «Забайкалстальинвест» готовит </a:t>
            </a:r>
            <a:r>
              <a:rPr lang="ru-RU" b="1" baseline="0" smtClean="0">
                <a:solidFill>
                  <a:schemeClr val="accent1"/>
                </a:solidFill>
              </a:rPr>
              <a:t>заявку</a:t>
            </a:r>
            <a:br>
              <a:rPr lang="ru-RU" b="1" baseline="0" smtClean="0">
                <a:solidFill>
                  <a:schemeClr val="accent1"/>
                </a:solidFill>
              </a:rPr>
            </a:br>
            <a:r>
              <a:rPr lang="ru-RU" b="1" baseline="0" smtClean="0">
                <a:solidFill>
                  <a:schemeClr val="accent1"/>
                </a:solidFill>
              </a:rPr>
              <a:t>на </a:t>
            </a:r>
            <a:r>
              <a:rPr lang="ru-RU" b="1" baseline="0">
                <a:solidFill>
                  <a:schemeClr val="accent1"/>
                </a:solidFill>
              </a:rPr>
              <a:t>получение статуса резидента Территории опережающего развития (ТОР «Забайкалье</a:t>
            </a:r>
            <a:r>
              <a:rPr lang="ru-RU" b="1" baseline="0" smtClean="0">
                <a:solidFill>
                  <a:schemeClr val="accent1"/>
                </a:solidFill>
              </a:rPr>
              <a:t>»)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267450" y="1228726"/>
            <a:ext cx="5922963" cy="120173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ct val="50000"/>
              </a:spcBef>
              <a:buClr>
                <a:srgbClr val="0066CC"/>
              </a:buClr>
              <a:buFont typeface="Wingdings" pitchFamily="2" charset="2"/>
              <a:buNone/>
            </a:pPr>
            <a:endParaRPr lang="ru-RU" sz="3200" baseline="0">
              <a:solidFill>
                <a:srgbClr val="0066CC"/>
              </a:solidFill>
              <a:latin typeface="Arial Rounded MT Bold" pitchFamily="34" charset="0"/>
            </a:endParaRPr>
          </a:p>
        </p:txBody>
      </p:sp>
      <p:grpSp>
        <p:nvGrpSpPr>
          <p:cNvPr id="9" name="Рисунок 3">
            <a:extLst>
              <a:ext uri="{FF2B5EF4-FFF2-40B4-BE49-F238E27FC236}">
                <a16:creationId xmlns="" xmlns:a16="http://schemas.microsoft.com/office/drawing/2014/main" id="{D3904C84-C27A-48E4-8AAC-B20981D11F9E}"/>
              </a:ext>
            </a:extLst>
          </p:cNvPr>
          <p:cNvGrpSpPr/>
          <p:nvPr/>
        </p:nvGrpSpPr>
        <p:grpSpPr>
          <a:xfrm>
            <a:off x="6778241" y="1377940"/>
            <a:ext cx="4901380" cy="878940"/>
            <a:chOff x="0" y="4248873"/>
            <a:chExt cx="9144000" cy="1639747"/>
          </a:xfrm>
        </p:grpSpPr>
        <p:sp>
          <p:nvSpPr>
            <p:cNvPr id="10" name="Полилиния: фигура 5">
              <a:extLst>
                <a:ext uri="{FF2B5EF4-FFF2-40B4-BE49-F238E27FC236}">
                  <a16:creationId xmlns="" xmlns:a16="http://schemas.microsoft.com/office/drawing/2014/main" id="{B92CF380-70D9-4DAA-A4C7-676A4E17FB2C}"/>
                </a:ext>
              </a:extLst>
            </p:cNvPr>
            <p:cNvSpPr/>
            <p:nvPr/>
          </p:nvSpPr>
          <p:spPr>
            <a:xfrm>
              <a:off x="803476" y="4410597"/>
              <a:ext cx="970987" cy="964557"/>
            </a:xfrm>
            <a:custGeom>
              <a:avLst/>
              <a:gdLst>
                <a:gd name="connsiteX0" fmla="*/ 967451 w 970987"/>
                <a:gd name="connsiteY0" fmla="*/ 434372 h 964557"/>
                <a:gd name="connsiteX1" fmla="*/ 726311 w 970987"/>
                <a:gd name="connsiteY1" fmla="*/ 105137 h 964557"/>
                <a:gd name="connsiteX2" fmla="*/ 846560 w 970987"/>
                <a:gd name="connsiteY2" fmla="*/ 376499 h 964557"/>
                <a:gd name="connsiteX3" fmla="*/ 832413 w 970987"/>
                <a:gd name="connsiteY3" fmla="*/ 596418 h 964557"/>
                <a:gd name="connsiteX4" fmla="*/ 629856 w 970987"/>
                <a:gd name="connsiteY4" fmla="*/ 226028 h 964557"/>
                <a:gd name="connsiteX5" fmla="*/ 298048 w 970987"/>
                <a:gd name="connsiteY5" fmla="*/ 4823 h 964557"/>
                <a:gd name="connsiteX6" fmla="*/ 461380 w 970987"/>
                <a:gd name="connsiteY6" fmla="*/ 663294 h 964557"/>
                <a:gd name="connsiteX7" fmla="*/ 289689 w 970987"/>
                <a:gd name="connsiteY7" fmla="*/ 575198 h 964557"/>
                <a:gd name="connsiteX8" fmla="*/ 4823 w 970987"/>
                <a:gd name="connsiteY8" fmla="*/ 552048 h 964557"/>
                <a:gd name="connsiteX9" fmla="*/ 511537 w 970987"/>
                <a:gd name="connsiteY9" fmla="*/ 965522 h 964557"/>
                <a:gd name="connsiteX10" fmla="*/ 168154 w 970987"/>
                <a:gd name="connsiteY10" fmla="*/ 617638 h 964557"/>
                <a:gd name="connsiteX11" fmla="*/ 367496 w 970987"/>
                <a:gd name="connsiteY11" fmla="*/ 679370 h 964557"/>
                <a:gd name="connsiteX12" fmla="*/ 842058 w 970987"/>
                <a:gd name="connsiteY12" fmla="*/ 943658 h 964557"/>
                <a:gd name="connsiteX13" fmla="*/ 587415 w 970987"/>
                <a:gd name="connsiteY13" fmla="*/ 699304 h 964557"/>
                <a:gd name="connsiteX14" fmla="*/ 444018 w 970987"/>
                <a:gd name="connsiteY14" fmla="*/ 198377 h 964557"/>
                <a:gd name="connsiteX15" fmla="*/ 672939 w 970987"/>
                <a:gd name="connsiteY15" fmla="*/ 416367 h 964557"/>
                <a:gd name="connsiteX16" fmla="*/ 836271 w 970987"/>
                <a:gd name="connsiteY16" fmla="*/ 777112 h 964557"/>
                <a:gd name="connsiteX17" fmla="*/ 967451 w 970987"/>
                <a:gd name="connsiteY17" fmla="*/ 434372 h 96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0987" h="964557">
                  <a:moveTo>
                    <a:pt x="967451" y="434372"/>
                  </a:moveTo>
                  <a:cubicBezTo>
                    <a:pt x="939800" y="235030"/>
                    <a:pt x="726311" y="105137"/>
                    <a:pt x="726311" y="105137"/>
                  </a:cubicBezTo>
                  <a:cubicBezTo>
                    <a:pt x="726311" y="105137"/>
                    <a:pt x="820838" y="229886"/>
                    <a:pt x="846560" y="376499"/>
                  </a:cubicBezTo>
                  <a:cubicBezTo>
                    <a:pt x="869066" y="506392"/>
                    <a:pt x="832413" y="596418"/>
                    <a:pt x="832413" y="596418"/>
                  </a:cubicBezTo>
                  <a:cubicBezTo>
                    <a:pt x="832413" y="596418"/>
                    <a:pt x="789329" y="395147"/>
                    <a:pt x="629856" y="226028"/>
                  </a:cubicBezTo>
                  <a:cubicBezTo>
                    <a:pt x="503820" y="92276"/>
                    <a:pt x="298048" y="4823"/>
                    <a:pt x="298048" y="4823"/>
                  </a:cubicBezTo>
                  <a:cubicBezTo>
                    <a:pt x="298048" y="4823"/>
                    <a:pt x="207380" y="332772"/>
                    <a:pt x="461380" y="663294"/>
                  </a:cubicBezTo>
                  <a:cubicBezTo>
                    <a:pt x="413795" y="629856"/>
                    <a:pt x="356565" y="597704"/>
                    <a:pt x="289689" y="575198"/>
                  </a:cubicBezTo>
                  <a:cubicBezTo>
                    <a:pt x="163653" y="533400"/>
                    <a:pt x="4823" y="552048"/>
                    <a:pt x="4823" y="552048"/>
                  </a:cubicBezTo>
                  <a:cubicBezTo>
                    <a:pt x="4823" y="552048"/>
                    <a:pt x="110281" y="868423"/>
                    <a:pt x="511537" y="965522"/>
                  </a:cubicBezTo>
                  <a:cubicBezTo>
                    <a:pt x="246605" y="779041"/>
                    <a:pt x="168154" y="617638"/>
                    <a:pt x="168154" y="617638"/>
                  </a:cubicBezTo>
                  <a:cubicBezTo>
                    <a:pt x="168154" y="617638"/>
                    <a:pt x="245319" y="624068"/>
                    <a:pt x="367496" y="679370"/>
                  </a:cubicBezTo>
                  <a:cubicBezTo>
                    <a:pt x="447876" y="716023"/>
                    <a:pt x="649147" y="825982"/>
                    <a:pt x="842058" y="943658"/>
                  </a:cubicBezTo>
                  <a:cubicBezTo>
                    <a:pt x="768109" y="880641"/>
                    <a:pt x="655577" y="780970"/>
                    <a:pt x="587415" y="699304"/>
                  </a:cubicBezTo>
                  <a:cubicBezTo>
                    <a:pt x="375856" y="447233"/>
                    <a:pt x="444018" y="198377"/>
                    <a:pt x="444018" y="198377"/>
                  </a:cubicBezTo>
                  <a:cubicBezTo>
                    <a:pt x="444018" y="198377"/>
                    <a:pt x="568767" y="263967"/>
                    <a:pt x="672939" y="416367"/>
                  </a:cubicBezTo>
                  <a:cubicBezTo>
                    <a:pt x="741744" y="517324"/>
                    <a:pt x="836271" y="777112"/>
                    <a:pt x="836271" y="777112"/>
                  </a:cubicBezTo>
                  <a:cubicBezTo>
                    <a:pt x="836271" y="777112"/>
                    <a:pt x="1001532" y="677441"/>
                    <a:pt x="967451" y="434372"/>
                  </a:cubicBezTo>
                </a:path>
              </a:pathLst>
            </a:custGeom>
            <a:solidFill>
              <a:srgbClr val="DC0D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6">
              <a:extLst>
                <a:ext uri="{FF2B5EF4-FFF2-40B4-BE49-F238E27FC236}">
                  <a16:creationId xmlns="" xmlns:a16="http://schemas.microsoft.com/office/drawing/2014/main" id="{B6A5AEDF-1E50-4F13-A8B5-5242AF22AC8E}"/>
                </a:ext>
              </a:extLst>
            </p:cNvPr>
            <p:cNvSpPr/>
            <p:nvPr/>
          </p:nvSpPr>
          <p:spPr>
            <a:xfrm>
              <a:off x="1374494" y="4244050"/>
              <a:ext cx="1601165" cy="1549722"/>
            </a:xfrm>
            <a:custGeom>
              <a:avLst/>
              <a:gdLst>
                <a:gd name="connsiteX0" fmla="*/ 1206018 w 1601164"/>
                <a:gd name="connsiteY0" fmla="*/ 1101846 h 1549721"/>
                <a:gd name="connsiteX1" fmla="*/ 853633 w 1601164"/>
                <a:gd name="connsiteY1" fmla="*/ 1036899 h 1549721"/>
                <a:gd name="connsiteX2" fmla="*/ 1074195 w 1601164"/>
                <a:gd name="connsiteY2" fmla="*/ 1006033 h 1549721"/>
                <a:gd name="connsiteX3" fmla="*/ 1430438 w 1601164"/>
                <a:gd name="connsiteY3" fmla="*/ 1038828 h 1549721"/>
                <a:gd name="connsiteX4" fmla="*/ 1384782 w 1601164"/>
                <a:gd name="connsiteY4" fmla="*/ 1161005 h 1549721"/>
                <a:gd name="connsiteX5" fmla="*/ 1454230 w 1601164"/>
                <a:gd name="connsiteY5" fmla="*/ 1120494 h 1549721"/>
                <a:gd name="connsiteX6" fmla="*/ 1544899 w 1601164"/>
                <a:gd name="connsiteY6" fmla="*/ 987385 h 1549721"/>
                <a:gd name="connsiteX7" fmla="*/ 1170651 w 1601164"/>
                <a:gd name="connsiteY7" fmla="*/ 931441 h 1549721"/>
                <a:gd name="connsiteX8" fmla="*/ 1151359 w 1601164"/>
                <a:gd name="connsiteY8" fmla="*/ 935299 h 1549721"/>
                <a:gd name="connsiteX9" fmla="*/ 1190585 w 1601164"/>
                <a:gd name="connsiteY9" fmla="*/ 911506 h 1549721"/>
                <a:gd name="connsiteX10" fmla="*/ 1342985 w 1601164"/>
                <a:gd name="connsiteY10" fmla="*/ 674868 h 1549721"/>
                <a:gd name="connsiteX11" fmla="*/ 1051689 w 1601164"/>
                <a:gd name="connsiteY11" fmla="*/ 681299 h 1549721"/>
                <a:gd name="connsiteX12" fmla="*/ 721810 w 1601164"/>
                <a:gd name="connsiteY12" fmla="*/ 934656 h 1549721"/>
                <a:gd name="connsiteX13" fmla="*/ 934656 w 1601164"/>
                <a:gd name="connsiteY13" fmla="*/ 813765 h 1549721"/>
                <a:gd name="connsiteX14" fmla="*/ 1146215 w 1601164"/>
                <a:gd name="connsiteY14" fmla="*/ 780327 h 1549721"/>
                <a:gd name="connsiteX15" fmla="*/ 865851 w 1601164"/>
                <a:gd name="connsiteY15" fmla="*/ 977096 h 1549721"/>
                <a:gd name="connsiteX16" fmla="*/ 600919 w 1601164"/>
                <a:gd name="connsiteY16" fmla="*/ 1027253 h 1549721"/>
                <a:gd name="connsiteX17" fmla="*/ 1047830 w 1601164"/>
                <a:gd name="connsiteY17" fmla="*/ 627284 h 1549721"/>
                <a:gd name="connsiteX18" fmla="*/ 1598271 w 1601164"/>
                <a:gd name="connsiteY18" fmla="*/ 633714 h 1549721"/>
                <a:gd name="connsiteX19" fmla="*/ 868423 w 1601164"/>
                <a:gd name="connsiteY19" fmla="*/ 595132 h 1549721"/>
                <a:gd name="connsiteX20" fmla="*/ 926939 w 1601164"/>
                <a:gd name="connsiteY20" fmla="*/ 4823 h 1549721"/>
                <a:gd name="connsiteX21" fmla="*/ 549476 w 1601164"/>
                <a:gd name="connsiteY21" fmla="*/ 179729 h 1549721"/>
                <a:gd name="connsiteX22" fmla="*/ 411866 w 1601164"/>
                <a:gd name="connsiteY22" fmla="*/ 525684 h 1549721"/>
                <a:gd name="connsiteX23" fmla="*/ 580342 w 1601164"/>
                <a:gd name="connsiteY23" fmla="*/ 309623 h 1549721"/>
                <a:gd name="connsiteX24" fmla="*/ 797689 w 1601164"/>
                <a:gd name="connsiteY24" fmla="*/ 150149 h 1549721"/>
                <a:gd name="connsiteX25" fmla="*/ 734028 w 1601164"/>
                <a:gd name="connsiteY25" fmla="*/ 639501 h 1549721"/>
                <a:gd name="connsiteX26" fmla="*/ 347562 w 1601164"/>
                <a:gd name="connsiteY26" fmla="*/ 1142357 h 1549721"/>
                <a:gd name="connsiteX27" fmla="*/ 1007962 w 1601164"/>
                <a:gd name="connsiteY27" fmla="*/ 1159076 h 1549721"/>
                <a:gd name="connsiteX28" fmla="*/ 1324980 w 1601164"/>
                <a:gd name="connsiteY28" fmla="*/ 1287041 h 1549721"/>
                <a:gd name="connsiteX29" fmla="*/ 509608 w 1601164"/>
                <a:gd name="connsiteY29" fmla="*/ 1393785 h 1549721"/>
                <a:gd name="connsiteX30" fmla="*/ 4823 w 1601164"/>
                <a:gd name="connsiteY30" fmla="*/ 1189942 h 1549721"/>
                <a:gd name="connsiteX31" fmla="*/ 660722 w 1601164"/>
                <a:gd name="connsiteY31" fmla="*/ 1519177 h 1549721"/>
                <a:gd name="connsiteX32" fmla="*/ 1538468 w 1601164"/>
                <a:gd name="connsiteY32" fmla="*/ 1319836 h 1549721"/>
                <a:gd name="connsiteX33" fmla="*/ 1206018 w 1601164"/>
                <a:gd name="connsiteY33" fmla="*/ 1101846 h 154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01164" h="1549721">
                  <a:moveTo>
                    <a:pt x="1206018" y="1101846"/>
                  </a:moveTo>
                  <a:cubicBezTo>
                    <a:pt x="1028539" y="1050403"/>
                    <a:pt x="853633" y="1036899"/>
                    <a:pt x="853633" y="1036899"/>
                  </a:cubicBezTo>
                  <a:cubicBezTo>
                    <a:pt x="853633" y="1036899"/>
                    <a:pt x="954590" y="1016965"/>
                    <a:pt x="1074195" y="1006033"/>
                  </a:cubicBezTo>
                  <a:cubicBezTo>
                    <a:pt x="1263248" y="988671"/>
                    <a:pt x="1430438" y="1038828"/>
                    <a:pt x="1430438" y="1038828"/>
                  </a:cubicBezTo>
                  <a:cubicBezTo>
                    <a:pt x="1430438" y="1038828"/>
                    <a:pt x="1416291" y="1098631"/>
                    <a:pt x="1384782" y="1161005"/>
                  </a:cubicBezTo>
                  <a:cubicBezTo>
                    <a:pt x="1384782" y="1161005"/>
                    <a:pt x="1421435" y="1144286"/>
                    <a:pt x="1454230" y="1120494"/>
                  </a:cubicBezTo>
                  <a:cubicBezTo>
                    <a:pt x="1540397" y="1057476"/>
                    <a:pt x="1544899" y="987385"/>
                    <a:pt x="1544899" y="987385"/>
                  </a:cubicBezTo>
                  <a:cubicBezTo>
                    <a:pt x="1544899" y="987385"/>
                    <a:pt x="1397643" y="906362"/>
                    <a:pt x="1170651" y="931441"/>
                  </a:cubicBezTo>
                  <a:cubicBezTo>
                    <a:pt x="1164220" y="932084"/>
                    <a:pt x="1151359" y="935299"/>
                    <a:pt x="1151359" y="935299"/>
                  </a:cubicBezTo>
                  <a:cubicBezTo>
                    <a:pt x="1151359" y="935299"/>
                    <a:pt x="1171937" y="925653"/>
                    <a:pt x="1190585" y="911506"/>
                  </a:cubicBezTo>
                  <a:cubicBezTo>
                    <a:pt x="1315334" y="813765"/>
                    <a:pt x="1342985" y="674868"/>
                    <a:pt x="1342985" y="674868"/>
                  </a:cubicBezTo>
                  <a:cubicBezTo>
                    <a:pt x="1342985" y="674868"/>
                    <a:pt x="1178367" y="653648"/>
                    <a:pt x="1051689" y="681299"/>
                  </a:cubicBezTo>
                  <a:cubicBezTo>
                    <a:pt x="805405" y="734671"/>
                    <a:pt x="721810" y="934656"/>
                    <a:pt x="721810" y="934656"/>
                  </a:cubicBezTo>
                  <a:cubicBezTo>
                    <a:pt x="721810" y="934656"/>
                    <a:pt x="848489" y="843987"/>
                    <a:pt x="934656" y="813765"/>
                  </a:cubicBezTo>
                  <a:cubicBezTo>
                    <a:pt x="1038185" y="777755"/>
                    <a:pt x="1146215" y="780327"/>
                    <a:pt x="1146215" y="780327"/>
                  </a:cubicBezTo>
                  <a:cubicBezTo>
                    <a:pt x="1146215" y="780327"/>
                    <a:pt x="1051046" y="919866"/>
                    <a:pt x="865851" y="977096"/>
                  </a:cubicBezTo>
                  <a:cubicBezTo>
                    <a:pt x="740458" y="1015679"/>
                    <a:pt x="600919" y="1027253"/>
                    <a:pt x="600919" y="1027253"/>
                  </a:cubicBezTo>
                  <a:cubicBezTo>
                    <a:pt x="600919" y="1027253"/>
                    <a:pt x="676154" y="720524"/>
                    <a:pt x="1047830" y="627284"/>
                  </a:cubicBezTo>
                  <a:cubicBezTo>
                    <a:pt x="1272251" y="571339"/>
                    <a:pt x="1598271" y="633714"/>
                    <a:pt x="1598271" y="633714"/>
                  </a:cubicBezTo>
                  <a:cubicBezTo>
                    <a:pt x="1598271" y="633714"/>
                    <a:pt x="1211162" y="434372"/>
                    <a:pt x="868423" y="595132"/>
                  </a:cubicBezTo>
                  <a:cubicBezTo>
                    <a:pt x="1102489" y="344990"/>
                    <a:pt x="926939" y="4823"/>
                    <a:pt x="926939" y="4823"/>
                  </a:cubicBezTo>
                  <a:cubicBezTo>
                    <a:pt x="926939" y="4823"/>
                    <a:pt x="694802" y="50478"/>
                    <a:pt x="549476" y="179729"/>
                  </a:cubicBezTo>
                  <a:cubicBezTo>
                    <a:pt x="426013" y="289689"/>
                    <a:pt x="389359" y="439517"/>
                    <a:pt x="411866" y="525684"/>
                  </a:cubicBezTo>
                  <a:cubicBezTo>
                    <a:pt x="411866" y="525684"/>
                    <a:pt x="465238" y="421511"/>
                    <a:pt x="580342" y="309623"/>
                  </a:cubicBezTo>
                  <a:cubicBezTo>
                    <a:pt x="678727" y="213810"/>
                    <a:pt x="797689" y="150149"/>
                    <a:pt x="797689" y="150149"/>
                  </a:cubicBezTo>
                  <a:cubicBezTo>
                    <a:pt x="797689" y="150149"/>
                    <a:pt x="839486" y="393861"/>
                    <a:pt x="734028" y="639501"/>
                  </a:cubicBezTo>
                  <a:cubicBezTo>
                    <a:pt x="566195" y="1029182"/>
                    <a:pt x="347562" y="1142357"/>
                    <a:pt x="347562" y="1142357"/>
                  </a:cubicBezTo>
                  <a:cubicBezTo>
                    <a:pt x="347562" y="1142357"/>
                    <a:pt x="754605" y="1096701"/>
                    <a:pt x="1007962" y="1159076"/>
                  </a:cubicBezTo>
                  <a:cubicBezTo>
                    <a:pt x="1220808" y="1211805"/>
                    <a:pt x="1324980" y="1287041"/>
                    <a:pt x="1324980" y="1287041"/>
                  </a:cubicBezTo>
                  <a:cubicBezTo>
                    <a:pt x="1324980" y="1287041"/>
                    <a:pt x="1015036" y="1501172"/>
                    <a:pt x="509608" y="1393785"/>
                  </a:cubicBezTo>
                  <a:cubicBezTo>
                    <a:pt x="172013" y="1321765"/>
                    <a:pt x="4823" y="1189942"/>
                    <a:pt x="4823" y="1189942"/>
                  </a:cubicBezTo>
                  <a:cubicBezTo>
                    <a:pt x="4823" y="1189942"/>
                    <a:pt x="256251" y="1447800"/>
                    <a:pt x="660722" y="1519177"/>
                  </a:cubicBezTo>
                  <a:cubicBezTo>
                    <a:pt x="1321765" y="1636853"/>
                    <a:pt x="1538468" y="1319836"/>
                    <a:pt x="1538468" y="1319836"/>
                  </a:cubicBezTo>
                  <a:cubicBezTo>
                    <a:pt x="1538468" y="1319836"/>
                    <a:pt x="1411147" y="1161648"/>
                    <a:pt x="1206018" y="1101846"/>
                  </a:cubicBezTo>
                </a:path>
              </a:pathLst>
            </a:custGeom>
            <a:solidFill>
              <a:srgbClr val="DC0D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7">
              <a:extLst>
                <a:ext uri="{FF2B5EF4-FFF2-40B4-BE49-F238E27FC236}">
                  <a16:creationId xmlns="" xmlns:a16="http://schemas.microsoft.com/office/drawing/2014/main" id="{60A03775-B197-4CAE-9A55-CF671AB820A5}"/>
                </a:ext>
              </a:extLst>
            </p:cNvPr>
            <p:cNvSpPr/>
            <p:nvPr/>
          </p:nvSpPr>
          <p:spPr>
            <a:xfrm>
              <a:off x="489673" y="5743615"/>
              <a:ext cx="700911" cy="147899"/>
            </a:xfrm>
            <a:custGeom>
              <a:avLst/>
              <a:gdLst>
                <a:gd name="connsiteX0" fmla="*/ 349491 w 700911"/>
                <a:gd name="connsiteY0" fmla="*/ 62053 h 147898"/>
                <a:gd name="connsiteX1" fmla="*/ 701233 w 700911"/>
                <a:gd name="connsiteY1" fmla="*/ 9324 h 147898"/>
                <a:gd name="connsiteX2" fmla="*/ 552048 w 700911"/>
                <a:gd name="connsiteY2" fmla="*/ 99992 h 147898"/>
                <a:gd name="connsiteX3" fmla="*/ 339202 w 700911"/>
                <a:gd name="connsiteY3" fmla="*/ 143076 h 147898"/>
                <a:gd name="connsiteX4" fmla="*/ 4823 w 700911"/>
                <a:gd name="connsiteY4" fmla="*/ 4823 h 147898"/>
                <a:gd name="connsiteX5" fmla="*/ 349491 w 700911"/>
                <a:gd name="connsiteY5" fmla="*/ 62053 h 14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911" h="147898">
                  <a:moveTo>
                    <a:pt x="349491" y="62053"/>
                  </a:moveTo>
                  <a:cubicBezTo>
                    <a:pt x="517324" y="59481"/>
                    <a:pt x="701233" y="9324"/>
                    <a:pt x="701233" y="9324"/>
                  </a:cubicBezTo>
                  <a:cubicBezTo>
                    <a:pt x="701233" y="9324"/>
                    <a:pt x="598990" y="78772"/>
                    <a:pt x="552048" y="99992"/>
                  </a:cubicBezTo>
                  <a:cubicBezTo>
                    <a:pt x="501248" y="122499"/>
                    <a:pt x="451091" y="155937"/>
                    <a:pt x="339202" y="143076"/>
                  </a:cubicBezTo>
                  <a:cubicBezTo>
                    <a:pt x="181015" y="124428"/>
                    <a:pt x="80701" y="55623"/>
                    <a:pt x="4823" y="4823"/>
                  </a:cubicBezTo>
                  <a:cubicBezTo>
                    <a:pt x="4823" y="4823"/>
                    <a:pt x="100635" y="65911"/>
                    <a:pt x="349491" y="62053"/>
                  </a:cubicBezTo>
                </a:path>
              </a:pathLst>
            </a:custGeom>
            <a:solidFill>
              <a:srgbClr val="005F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8">
              <a:extLst>
                <a:ext uri="{FF2B5EF4-FFF2-40B4-BE49-F238E27FC236}">
                  <a16:creationId xmlns="" xmlns:a16="http://schemas.microsoft.com/office/drawing/2014/main" id="{08F26C7B-02E1-4237-AA4F-4B2DBCA55CA5}"/>
                </a:ext>
              </a:extLst>
            </p:cNvPr>
            <p:cNvSpPr/>
            <p:nvPr/>
          </p:nvSpPr>
          <p:spPr>
            <a:xfrm>
              <a:off x="-5109" y="5096076"/>
              <a:ext cx="1356810" cy="649468"/>
            </a:xfrm>
            <a:custGeom>
              <a:avLst/>
              <a:gdLst>
                <a:gd name="connsiteX0" fmla="*/ 781899 w 1356810"/>
                <a:gd name="connsiteY0" fmla="*/ 550762 h 649468"/>
                <a:gd name="connsiteX1" fmla="*/ 340131 w 1356810"/>
                <a:gd name="connsiteY1" fmla="*/ 253036 h 649468"/>
                <a:gd name="connsiteX2" fmla="*/ 787043 w 1356810"/>
                <a:gd name="connsiteY2" fmla="*/ 371354 h 649468"/>
                <a:gd name="connsiteX3" fmla="*/ 1358061 w 1356810"/>
                <a:gd name="connsiteY3" fmla="*/ 596418 h 649468"/>
                <a:gd name="connsiteX4" fmla="*/ 771610 w 1356810"/>
                <a:gd name="connsiteY4" fmla="*/ 253036 h 649468"/>
                <a:gd name="connsiteX5" fmla="*/ 5109 w 1356810"/>
                <a:gd name="connsiteY5" fmla="*/ 4823 h 649468"/>
                <a:gd name="connsiteX6" fmla="*/ 5109 w 1356810"/>
                <a:gd name="connsiteY6" fmla="*/ 4823 h 649468"/>
                <a:gd name="connsiteX7" fmla="*/ 552977 w 1356810"/>
                <a:gd name="connsiteY7" fmla="*/ 597061 h 649468"/>
                <a:gd name="connsiteX8" fmla="*/ 1227524 w 1356810"/>
                <a:gd name="connsiteY8" fmla="*/ 613780 h 649468"/>
                <a:gd name="connsiteX9" fmla="*/ 781899 w 1356810"/>
                <a:gd name="connsiteY9" fmla="*/ 550762 h 649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6810" h="649468">
                  <a:moveTo>
                    <a:pt x="781899" y="550762"/>
                  </a:moveTo>
                  <a:cubicBezTo>
                    <a:pt x="556835" y="474241"/>
                    <a:pt x="426941" y="358494"/>
                    <a:pt x="340131" y="253036"/>
                  </a:cubicBezTo>
                  <a:cubicBezTo>
                    <a:pt x="340131" y="253036"/>
                    <a:pt x="558121" y="329557"/>
                    <a:pt x="787043" y="371354"/>
                  </a:cubicBezTo>
                  <a:cubicBezTo>
                    <a:pt x="975453" y="405436"/>
                    <a:pt x="1228167" y="483886"/>
                    <a:pt x="1358061" y="596418"/>
                  </a:cubicBezTo>
                  <a:cubicBezTo>
                    <a:pt x="1259033" y="416367"/>
                    <a:pt x="1046830" y="288403"/>
                    <a:pt x="771610" y="253036"/>
                  </a:cubicBezTo>
                  <a:cubicBezTo>
                    <a:pt x="177443" y="177157"/>
                    <a:pt x="32759" y="30544"/>
                    <a:pt x="5109" y="4823"/>
                  </a:cubicBezTo>
                  <a:cubicBezTo>
                    <a:pt x="4466" y="4823"/>
                    <a:pt x="5109" y="4823"/>
                    <a:pt x="5109" y="4823"/>
                  </a:cubicBezTo>
                  <a:cubicBezTo>
                    <a:pt x="34688" y="93562"/>
                    <a:pt x="180015" y="475527"/>
                    <a:pt x="552977" y="597061"/>
                  </a:cubicBezTo>
                  <a:cubicBezTo>
                    <a:pt x="855848" y="696089"/>
                    <a:pt x="1227524" y="613780"/>
                    <a:pt x="1227524" y="613780"/>
                  </a:cubicBezTo>
                  <a:cubicBezTo>
                    <a:pt x="1227524" y="613780"/>
                    <a:pt x="1043615" y="639501"/>
                    <a:pt x="781899" y="550762"/>
                  </a:cubicBezTo>
                </a:path>
              </a:pathLst>
            </a:custGeom>
            <a:solidFill>
              <a:srgbClr val="005F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9">
              <a:extLst>
                <a:ext uri="{FF2B5EF4-FFF2-40B4-BE49-F238E27FC236}">
                  <a16:creationId xmlns="" xmlns:a16="http://schemas.microsoft.com/office/drawing/2014/main" id="{2A3F7AB8-260F-49EB-804A-3C10F2563141}"/>
                </a:ext>
              </a:extLst>
            </p:cNvPr>
            <p:cNvSpPr/>
            <p:nvPr/>
          </p:nvSpPr>
          <p:spPr>
            <a:xfrm>
              <a:off x="3347977" y="4781618"/>
              <a:ext cx="237924" cy="289367"/>
            </a:xfrm>
            <a:custGeom>
              <a:avLst/>
              <a:gdLst>
                <a:gd name="connsiteX0" fmla="*/ 51764 w 237924"/>
                <a:gd name="connsiteY0" fmla="*/ 130870 h 289367"/>
                <a:gd name="connsiteX1" fmla="*/ 106423 w 237924"/>
                <a:gd name="connsiteY1" fmla="*/ 123797 h 289367"/>
                <a:gd name="connsiteX2" fmla="*/ 137931 w 237924"/>
                <a:gd name="connsiteY2" fmla="*/ 57564 h 289367"/>
                <a:gd name="connsiteX3" fmla="*/ 226671 w 237924"/>
                <a:gd name="connsiteY3" fmla="*/ 7407 h 289367"/>
                <a:gd name="connsiteX4" fmla="*/ 226671 w 237924"/>
                <a:gd name="connsiteY4" fmla="*/ 39559 h 289367"/>
                <a:gd name="connsiteX5" fmla="*/ 180372 w 237924"/>
                <a:gd name="connsiteY5" fmla="*/ 71068 h 289367"/>
                <a:gd name="connsiteX6" fmla="*/ 144362 w 237924"/>
                <a:gd name="connsiteY6" fmla="*/ 145660 h 289367"/>
                <a:gd name="connsiteX7" fmla="*/ 235673 w 237924"/>
                <a:gd name="connsiteY7" fmla="*/ 278769 h 289367"/>
                <a:gd name="connsiteX8" fmla="*/ 235673 w 237924"/>
                <a:gd name="connsiteY8" fmla="*/ 285843 h 289367"/>
                <a:gd name="connsiteX9" fmla="*/ 182944 w 237924"/>
                <a:gd name="connsiteY9" fmla="*/ 285843 h 289367"/>
                <a:gd name="connsiteX10" fmla="*/ 103208 w 237924"/>
                <a:gd name="connsiteY10" fmla="*/ 164308 h 289367"/>
                <a:gd name="connsiteX11" fmla="*/ 51121 w 237924"/>
                <a:gd name="connsiteY11" fmla="*/ 168810 h 289367"/>
                <a:gd name="connsiteX12" fmla="*/ 51121 w 237924"/>
                <a:gd name="connsiteY12" fmla="*/ 285843 h 289367"/>
                <a:gd name="connsiteX13" fmla="*/ 4823 w 237924"/>
                <a:gd name="connsiteY13" fmla="*/ 285843 h 289367"/>
                <a:gd name="connsiteX14" fmla="*/ 4823 w 237924"/>
                <a:gd name="connsiteY14" fmla="*/ 7407 h 289367"/>
                <a:gd name="connsiteX15" fmla="*/ 51121 w 237924"/>
                <a:gd name="connsiteY15" fmla="*/ 7407 h 289367"/>
                <a:gd name="connsiteX16" fmla="*/ 51121 w 237924"/>
                <a:gd name="connsiteY16" fmla="*/ 130870 h 28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924" h="289367">
                  <a:moveTo>
                    <a:pt x="51764" y="130870"/>
                  </a:moveTo>
                  <a:cubicBezTo>
                    <a:pt x="72985" y="130870"/>
                    <a:pt x="94205" y="130227"/>
                    <a:pt x="106423" y="123797"/>
                  </a:cubicBezTo>
                  <a:cubicBezTo>
                    <a:pt x="122499" y="114795"/>
                    <a:pt x="130858" y="86501"/>
                    <a:pt x="137931" y="57564"/>
                  </a:cubicBezTo>
                  <a:cubicBezTo>
                    <a:pt x="147577" y="21554"/>
                    <a:pt x="169440" y="-3524"/>
                    <a:pt x="226671" y="7407"/>
                  </a:cubicBezTo>
                  <a:lnTo>
                    <a:pt x="226671" y="39559"/>
                  </a:lnTo>
                  <a:cubicBezTo>
                    <a:pt x="199020" y="37630"/>
                    <a:pt x="188731" y="42774"/>
                    <a:pt x="180372" y="71068"/>
                  </a:cubicBezTo>
                  <a:cubicBezTo>
                    <a:pt x="172013" y="101291"/>
                    <a:pt x="163010" y="128298"/>
                    <a:pt x="144362" y="145660"/>
                  </a:cubicBezTo>
                  <a:lnTo>
                    <a:pt x="235673" y="278769"/>
                  </a:lnTo>
                  <a:lnTo>
                    <a:pt x="235673" y="285843"/>
                  </a:lnTo>
                  <a:lnTo>
                    <a:pt x="182944" y="285843"/>
                  </a:lnTo>
                  <a:lnTo>
                    <a:pt x="103208" y="164308"/>
                  </a:lnTo>
                  <a:cubicBezTo>
                    <a:pt x="90990" y="168810"/>
                    <a:pt x="64625" y="168810"/>
                    <a:pt x="51121" y="168810"/>
                  </a:cubicBezTo>
                  <a:lnTo>
                    <a:pt x="51121" y="285843"/>
                  </a:lnTo>
                  <a:lnTo>
                    <a:pt x="4823" y="285843"/>
                  </a:lnTo>
                  <a:lnTo>
                    <a:pt x="4823" y="7407"/>
                  </a:lnTo>
                  <a:lnTo>
                    <a:pt x="51121" y="7407"/>
                  </a:lnTo>
                  <a:lnTo>
                    <a:pt x="51121" y="13087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0">
              <a:extLst>
                <a:ext uri="{FF2B5EF4-FFF2-40B4-BE49-F238E27FC236}">
                  <a16:creationId xmlns="" xmlns:a16="http://schemas.microsoft.com/office/drawing/2014/main" id="{0F5A5046-AFE3-4E45-BC26-006DB9D1DEA4}"/>
                </a:ext>
              </a:extLst>
            </p:cNvPr>
            <p:cNvSpPr/>
            <p:nvPr/>
          </p:nvSpPr>
          <p:spPr>
            <a:xfrm>
              <a:off x="3585258" y="4866502"/>
              <a:ext cx="212203" cy="205772"/>
            </a:xfrm>
            <a:custGeom>
              <a:avLst/>
              <a:gdLst>
                <a:gd name="connsiteX0" fmla="*/ 105780 w 212202"/>
                <a:gd name="connsiteY0" fmla="*/ 204817 h 205772"/>
                <a:gd name="connsiteX1" fmla="*/ 4823 w 212202"/>
                <a:gd name="connsiteY1" fmla="*/ 104503 h 205772"/>
                <a:gd name="connsiteX2" fmla="*/ 104494 w 212202"/>
                <a:gd name="connsiteY2" fmla="*/ 4832 h 205772"/>
                <a:gd name="connsiteX3" fmla="*/ 207380 w 212202"/>
                <a:gd name="connsiteY3" fmla="*/ 104503 h 205772"/>
                <a:gd name="connsiteX4" fmla="*/ 105780 w 212202"/>
                <a:gd name="connsiteY4" fmla="*/ 204817 h 205772"/>
                <a:gd name="connsiteX5" fmla="*/ 106423 w 212202"/>
                <a:gd name="connsiteY5" fmla="*/ 166234 h 205772"/>
                <a:gd name="connsiteX6" fmla="*/ 163653 w 212202"/>
                <a:gd name="connsiteY6" fmla="*/ 104503 h 205772"/>
                <a:gd name="connsiteX7" fmla="*/ 103851 w 212202"/>
                <a:gd name="connsiteY7" fmla="*/ 42771 h 205772"/>
                <a:gd name="connsiteX8" fmla="*/ 47264 w 212202"/>
                <a:gd name="connsiteY8" fmla="*/ 104503 h 205772"/>
                <a:gd name="connsiteX9" fmla="*/ 106423 w 212202"/>
                <a:gd name="connsiteY9" fmla="*/ 166234 h 20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2202" h="205772">
                  <a:moveTo>
                    <a:pt x="105780" y="204817"/>
                  </a:moveTo>
                  <a:cubicBezTo>
                    <a:pt x="54980" y="204817"/>
                    <a:pt x="4823" y="171379"/>
                    <a:pt x="4823" y="104503"/>
                  </a:cubicBezTo>
                  <a:cubicBezTo>
                    <a:pt x="4823" y="38270"/>
                    <a:pt x="54337" y="5475"/>
                    <a:pt x="104494" y="4832"/>
                  </a:cubicBezTo>
                  <a:cubicBezTo>
                    <a:pt x="155937" y="4189"/>
                    <a:pt x="207380" y="37627"/>
                    <a:pt x="207380" y="104503"/>
                  </a:cubicBezTo>
                  <a:cubicBezTo>
                    <a:pt x="206737" y="171379"/>
                    <a:pt x="155937" y="204817"/>
                    <a:pt x="105780" y="204817"/>
                  </a:cubicBezTo>
                  <a:close/>
                  <a:moveTo>
                    <a:pt x="106423" y="166234"/>
                  </a:moveTo>
                  <a:cubicBezTo>
                    <a:pt x="135359" y="165591"/>
                    <a:pt x="163653" y="145014"/>
                    <a:pt x="163653" y="104503"/>
                  </a:cubicBezTo>
                  <a:cubicBezTo>
                    <a:pt x="163653" y="62705"/>
                    <a:pt x="133430" y="42128"/>
                    <a:pt x="103851" y="42771"/>
                  </a:cubicBezTo>
                  <a:cubicBezTo>
                    <a:pt x="74914" y="43414"/>
                    <a:pt x="47264" y="63991"/>
                    <a:pt x="47264" y="104503"/>
                  </a:cubicBezTo>
                  <a:cubicBezTo>
                    <a:pt x="47264" y="146300"/>
                    <a:pt x="76843" y="166877"/>
                    <a:pt x="106423" y="16623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1">
              <a:extLst>
                <a:ext uri="{FF2B5EF4-FFF2-40B4-BE49-F238E27FC236}">
                  <a16:creationId xmlns="" xmlns:a16="http://schemas.microsoft.com/office/drawing/2014/main" id="{DB38E985-673C-4544-9C43-6D8135653BC2}"/>
                </a:ext>
              </a:extLst>
            </p:cNvPr>
            <p:cNvSpPr/>
            <p:nvPr/>
          </p:nvSpPr>
          <p:spPr>
            <a:xfrm>
              <a:off x="3809035" y="4865868"/>
              <a:ext cx="212203" cy="302228"/>
            </a:xfrm>
            <a:custGeom>
              <a:avLst/>
              <a:gdLst>
                <a:gd name="connsiteX0" fmla="*/ 126357 w 212202"/>
                <a:gd name="connsiteY0" fmla="*/ 4823 h 302227"/>
                <a:gd name="connsiteX1" fmla="*/ 213167 w 212202"/>
                <a:gd name="connsiteY1" fmla="*/ 104494 h 302227"/>
                <a:gd name="connsiteX2" fmla="*/ 117354 w 212202"/>
                <a:gd name="connsiteY2" fmla="*/ 203522 h 302227"/>
                <a:gd name="connsiteX3" fmla="*/ 69127 w 212202"/>
                <a:gd name="connsiteY3" fmla="*/ 188089 h 302227"/>
                <a:gd name="connsiteX4" fmla="*/ 69127 w 212202"/>
                <a:gd name="connsiteY4" fmla="*/ 299977 h 302227"/>
                <a:gd name="connsiteX5" fmla="*/ 26043 w 212202"/>
                <a:gd name="connsiteY5" fmla="*/ 299977 h 302227"/>
                <a:gd name="connsiteX6" fmla="*/ 26043 w 212202"/>
                <a:gd name="connsiteY6" fmla="*/ 71056 h 302227"/>
                <a:gd name="connsiteX7" fmla="*/ 5466 w 212202"/>
                <a:gd name="connsiteY7" fmla="*/ 38261 h 302227"/>
                <a:gd name="connsiteX8" fmla="*/ 4823 w 212202"/>
                <a:gd name="connsiteY8" fmla="*/ 8681 h 302227"/>
                <a:gd name="connsiteX9" fmla="*/ 60767 w 212202"/>
                <a:gd name="connsiteY9" fmla="*/ 41476 h 302227"/>
                <a:gd name="connsiteX10" fmla="*/ 126357 w 212202"/>
                <a:gd name="connsiteY10" fmla="*/ 4823 h 302227"/>
                <a:gd name="connsiteX11" fmla="*/ 67841 w 212202"/>
                <a:gd name="connsiteY11" fmla="*/ 150149 h 302227"/>
                <a:gd name="connsiteX12" fmla="*/ 116712 w 212202"/>
                <a:gd name="connsiteY12" fmla="*/ 165582 h 302227"/>
                <a:gd name="connsiteX13" fmla="*/ 169441 w 212202"/>
                <a:gd name="connsiteY13" fmla="*/ 104494 h 302227"/>
                <a:gd name="connsiteX14" fmla="*/ 117998 w 212202"/>
                <a:gd name="connsiteY14" fmla="*/ 43405 h 302227"/>
                <a:gd name="connsiteX15" fmla="*/ 68484 w 212202"/>
                <a:gd name="connsiteY15" fmla="*/ 96777 h 302227"/>
                <a:gd name="connsiteX16" fmla="*/ 68484 w 212202"/>
                <a:gd name="connsiteY16" fmla="*/ 150149 h 30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202" h="302227">
                  <a:moveTo>
                    <a:pt x="126357" y="4823"/>
                  </a:moveTo>
                  <a:cubicBezTo>
                    <a:pt x="182944" y="4823"/>
                    <a:pt x="213167" y="52408"/>
                    <a:pt x="213167" y="104494"/>
                  </a:cubicBezTo>
                  <a:cubicBezTo>
                    <a:pt x="213167" y="166225"/>
                    <a:pt x="168797" y="206094"/>
                    <a:pt x="117354" y="203522"/>
                  </a:cubicBezTo>
                  <a:cubicBezTo>
                    <a:pt x="101278" y="202879"/>
                    <a:pt x="84560" y="197734"/>
                    <a:pt x="69127" y="188089"/>
                  </a:cubicBezTo>
                  <a:lnTo>
                    <a:pt x="69127" y="299977"/>
                  </a:lnTo>
                  <a:lnTo>
                    <a:pt x="26043" y="299977"/>
                  </a:lnTo>
                  <a:lnTo>
                    <a:pt x="26043" y="71056"/>
                  </a:lnTo>
                  <a:cubicBezTo>
                    <a:pt x="26043" y="48549"/>
                    <a:pt x="27972" y="38261"/>
                    <a:pt x="5466" y="38261"/>
                  </a:cubicBezTo>
                  <a:lnTo>
                    <a:pt x="4823" y="8681"/>
                  </a:lnTo>
                  <a:cubicBezTo>
                    <a:pt x="36332" y="2251"/>
                    <a:pt x="60767" y="7395"/>
                    <a:pt x="60767" y="41476"/>
                  </a:cubicBezTo>
                  <a:cubicBezTo>
                    <a:pt x="71699" y="14468"/>
                    <a:pt x="98707" y="4823"/>
                    <a:pt x="126357" y="4823"/>
                  </a:cubicBezTo>
                  <a:close/>
                  <a:moveTo>
                    <a:pt x="67841" y="150149"/>
                  </a:moveTo>
                  <a:cubicBezTo>
                    <a:pt x="83917" y="161081"/>
                    <a:pt x="101278" y="166225"/>
                    <a:pt x="116712" y="165582"/>
                  </a:cubicBezTo>
                  <a:cubicBezTo>
                    <a:pt x="145648" y="164296"/>
                    <a:pt x="169441" y="143076"/>
                    <a:pt x="169441" y="104494"/>
                  </a:cubicBezTo>
                  <a:cubicBezTo>
                    <a:pt x="169441" y="72985"/>
                    <a:pt x="152079" y="43405"/>
                    <a:pt x="117998" y="43405"/>
                  </a:cubicBezTo>
                  <a:cubicBezTo>
                    <a:pt x="88418" y="43405"/>
                    <a:pt x="68484" y="67841"/>
                    <a:pt x="68484" y="96777"/>
                  </a:cubicBezTo>
                  <a:lnTo>
                    <a:pt x="68484" y="15014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2">
              <a:extLst>
                <a:ext uri="{FF2B5EF4-FFF2-40B4-BE49-F238E27FC236}">
                  <a16:creationId xmlns="" xmlns:a16="http://schemas.microsoft.com/office/drawing/2014/main" id="{CCF7D30D-2904-49AD-8BF5-02152BD3A465}"/>
                </a:ext>
              </a:extLst>
            </p:cNvPr>
            <p:cNvSpPr/>
            <p:nvPr/>
          </p:nvSpPr>
          <p:spPr>
            <a:xfrm>
              <a:off x="4036671" y="4866511"/>
              <a:ext cx="231494" cy="205772"/>
            </a:xfrm>
            <a:custGeom>
              <a:avLst/>
              <a:gdLst>
                <a:gd name="connsiteX0" fmla="*/ 4823 w 231493"/>
                <a:gd name="connsiteY0" fmla="*/ 8681 h 205772"/>
                <a:gd name="connsiteX1" fmla="*/ 67840 w 231493"/>
                <a:gd name="connsiteY1" fmla="*/ 40190 h 205772"/>
                <a:gd name="connsiteX2" fmla="*/ 132144 w 231493"/>
                <a:gd name="connsiteY2" fmla="*/ 4823 h 205772"/>
                <a:gd name="connsiteX3" fmla="*/ 208023 w 231493"/>
                <a:gd name="connsiteY3" fmla="*/ 86489 h 205772"/>
                <a:gd name="connsiteX4" fmla="*/ 208023 w 231493"/>
                <a:gd name="connsiteY4" fmla="*/ 154651 h 205772"/>
                <a:gd name="connsiteX5" fmla="*/ 230529 w 231493"/>
                <a:gd name="connsiteY5" fmla="*/ 172013 h 205772"/>
                <a:gd name="connsiteX6" fmla="*/ 230529 w 231493"/>
                <a:gd name="connsiteY6" fmla="*/ 199663 h 205772"/>
                <a:gd name="connsiteX7" fmla="*/ 165582 w 231493"/>
                <a:gd name="connsiteY7" fmla="*/ 156580 h 205772"/>
                <a:gd name="connsiteX8" fmla="*/ 165582 w 231493"/>
                <a:gd name="connsiteY8" fmla="*/ 88418 h 205772"/>
                <a:gd name="connsiteX9" fmla="*/ 119927 w 231493"/>
                <a:gd name="connsiteY9" fmla="*/ 40190 h 205772"/>
                <a:gd name="connsiteX10" fmla="*/ 71699 w 231493"/>
                <a:gd name="connsiteY10" fmla="*/ 89704 h 205772"/>
                <a:gd name="connsiteX11" fmla="*/ 71699 w 231493"/>
                <a:gd name="connsiteY11" fmla="*/ 200949 h 205772"/>
                <a:gd name="connsiteX12" fmla="*/ 27329 w 231493"/>
                <a:gd name="connsiteY12" fmla="*/ 200949 h 205772"/>
                <a:gd name="connsiteX13" fmla="*/ 27329 w 231493"/>
                <a:gd name="connsiteY13" fmla="*/ 67840 h 205772"/>
                <a:gd name="connsiteX14" fmla="*/ 4823 w 231493"/>
                <a:gd name="connsiteY14" fmla="*/ 36332 h 205772"/>
                <a:gd name="connsiteX15" fmla="*/ 4823 w 231493"/>
                <a:gd name="connsiteY15" fmla="*/ 8681 h 20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1493" h="205772">
                  <a:moveTo>
                    <a:pt x="4823" y="8681"/>
                  </a:moveTo>
                  <a:cubicBezTo>
                    <a:pt x="35689" y="965"/>
                    <a:pt x="67840" y="8681"/>
                    <a:pt x="67840" y="40190"/>
                  </a:cubicBezTo>
                  <a:cubicBezTo>
                    <a:pt x="80058" y="15754"/>
                    <a:pt x="105137" y="4823"/>
                    <a:pt x="132144" y="4823"/>
                  </a:cubicBezTo>
                  <a:cubicBezTo>
                    <a:pt x="184231" y="4823"/>
                    <a:pt x="209309" y="38904"/>
                    <a:pt x="208023" y="86489"/>
                  </a:cubicBezTo>
                  <a:lnTo>
                    <a:pt x="208023" y="154651"/>
                  </a:lnTo>
                  <a:cubicBezTo>
                    <a:pt x="208023" y="168797"/>
                    <a:pt x="211881" y="173942"/>
                    <a:pt x="230529" y="172013"/>
                  </a:cubicBezTo>
                  <a:lnTo>
                    <a:pt x="230529" y="199663"/>
                  </a:lnTo>
                  <a:cubicBezTo>
                    <a:pt x="193876" y="206737"/>
                    <a:pt x="165582" y="202235"/>
                    <a:pt x="165582" y="156580"/>
                  </a:cubicBezTo>
                  <a:lnTo>
                    <a:pt x="165582" y="88418"/>
                  </a:lnTo>
                  <a:cubicBezTo>
                    <a:pt x="165582" y="58195"/>
                    <a:pt x="145648" y="40190"/>
                    <a:pt x="119927" y="40190"/>
                  </a:cubicBezTo>
                  <a:cubicBezTo>
                    <a:pt x="92919" y="40190"/>
                    <a:pt x="71699" y="58838"/>
                    <a:pt x="71699" y="89704"/>
                  </a:cubicBezTo>
                  <a:lnTo>
                    <a:pt x="71699" y="200949"/>
                  </a:lnTo>
                  <a:lnTo>
                    <a:pt x="27329" y="200949"/>
                  </a:lnTo>
                  <a:lnTo>
                    <a:pt x="27329" y="67840"/>
                  </a:lnTo>
                  <a:cubicBezTo>
                    <a:pt x="27329" y="42119"/>
                    <a:pt x="28615" y="34403"/>
                    <a:pt x="4823" y="36332"/>
                  </a:cubicBezTo>
                  <a:lnTo>
                    <a:pt x="4823" y="868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3">
              <a:extLst>
                <a:ext uri="{FF2B5EF4-FFF2-40B4-BE49-F238E27FC236}">
                  <a16:creationId xmlns="" xmlns:a16="http://schemas.microsoft.com/office/drawing/2014/main" id="{64F8DEAE-001C-4D02-BB70-8B2130B9B83E}"/>
                </a:ext>
              </a:extLst>
            </p:cNvPr>
            <p:cNvSpPr/>
            <p:nvPr/>
          </p:nvSpPr>
          <p:spPr>
            <a:xfrm>
              <a:off x="4278453" y="4866502"/>
              <a:ext cx="212203" cy="205772"/>
            </a:xfrm>
            <a:custGeom>
              <a:avLst/>
              <a:gdLst>
                <a:gd name="connsiteX0" fmla="*/ 105780 w 212202"/>
                <a:gd name="connsiteY0" fmla="*/ 204817 h 205772"/>
                <a:gd name="connsiteX1" fmla="*/ 4823 w 212202"/>
                <a:gd name="connsiteY1" fmla="*/ 104503 h 205772"/>
                <a:gd name="connsiteX2" fmla="*/ 104494 w 212202"/>
                <a:gd name="connsiteY2" fmla="*/ 4832 h 205772"/>
                <a:gd name="connsiteX3" fmla="*/ 207380 w 212202"/>
                <a:gd name="connsiteY3" fmla="*/ 104503 h 205772"/>
                <a:gd name="connsiteX4" fmla="*/ 105780 w 212202"/>
                <a:gd name="connsiteY4" fmla="*/ 204817 h 205772"/>
                <a:gd name="connsiteX5" fmla="*/ 106423 w 212202"/>
                <a:gd name="connsiteY5" fmla="*/ 166234 h 205772"/>
                <a:gd name="connsiteX6" fmla="*/ 163653 w 212202"/>
                <a:gd name="connsiteY6" fmla="*/ 104503 h 205772"/>
                <a:gd name="connsiteX7" fmla="*/ 103851 w 212202"/>
                <a:gd name="connsiteY7" fmla="*/ 42771 h 205772"/>
                <a:gd name="connsiteX8" fmla="*/ 47264 w 212202"/>
                <a:gd name="connsiteY8" fmla="*/ 104503 h 205772"/>
                <a:gd name="connsiteX9" fmla="*/ 106423 w 212202"/>
                <a:gd name="connsiteY9" fmla="*/ 166234 h 20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2202" h="205772">
                  <a:moveTo>
                    <a:pt x="105780" y="204817"/>
                  </a:moveTo>
                  <a:cubicBezTo>
                    <a:pt x="54980" y="204817"/>
                    <a:pt x="4823" y="171379"/>
                    <a:pt x="4823" y="104503"/>
                  </a:cubicBezTo>
                  <a:cubicBezTo>
                    <a:pt x="4823" y="38270"/>
                    <a:pt x="54337" y="5475"/>
                    <a:pt x="104494" y="4832"/>
                  </a:cubicBezTo>
                  <a:cubicBezTo>
                    <a:pt x="155937" y="4189"/>
                    <a:pt x="207380" y="37627"/>
                    <a:pt x="207380" y="104503"/>
                  </a:cubicBezTo>
                  <a:cubicBezTo>
                    <a:pt x="207380" y="171379"/>
                    <a:pt x="156580" y="204817"/>
                    <a:pt x="105780" y="204817"/>
                  </a:cubicBezTo>
                  <a:close/>
                  <a:moveTo>
                    <a:pt x="106423" y="166234"/>
                  </a:moveTo>
                  <a:cubicBezTo>
                    <a:pt x="135360" y="165591"/>
                    <a:pt x="163653" y="145014"/>
                    <a:pt x="163653" y="104503"/>
                  </a:cubicBezTo>
                  <a:cubicBezTo>
                    <a:pt x="163653" y="62705"/>
                    <a:pt x="133430" y="42128"/>
                    <a:pt x="103851" y="42771"/>
                  </a:cubicBezTo>
                  <a:cubicBezTo>
                    <a:pt x="74914" y="43414"/>
                    <a:pt x="47264" y="63991"/>
                    <a:pt x="47264" y="104503"/>
                  </a:cubicBezTo>
                  <a:cubicBezTo>
                    <a:pt x="47906" y="146300"/>
                    <a:pt x="77486" y="166877"/>
                    <a:pt x="106423" y="16623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4">
              <a:extLst>
                <a:ext uri="{FF2B5EF4-FFF2-40B4-BE49-F238E27FC236}">
                  <a16:creationId xmlns="" xmlns:a16="http://schemas.microsoft.com/office/drawing/2014/main" id="{F55FC3DC-39BC-449F-989B-C24F6BC30A6D}"/>
                </a:ext>
              </a:extLst>
            </p:cNvPr>
            <p:cNvSpPr/>
            <p:nvPr/>
          </p:nvSpPr>
          <p:spPr>
            <a:xfrm>
              <a:off x="4502231" y="4865868"/>
              <a:ext cx="212203" cy="302228"/>
            </a:xfrm>
            <a:custGeom>
              <a:avLst/>
              <a:gdLst>
                <a:gd name="connsiteX0" fmla="*/ 126357 w 212202"/>
                <a:gd name="connsiteY0" fmla="*/ 4823 h 302227"/>
                <a:gd name="connsiteX1" fmla="*/ 213167 w 212202"/>
                <a:gd name="connsiteY1" fmla="*/ 104494 h 302227"/>
                <a:gd name="connsiteX2" fmla="*/ 117354 w 212202"/>
                <a:gd name="connsiteY2" fmla="*/ 203522 h 302227"/>
                <a:gd name="connsiteX3" fmla="*/ 69127 w 212202"/>
                <a:gd name="connsiteY3" fmla="*/ 188089 h 302227"/>
                <a:gd name="connsiteX4" fmla="*/ 69127 w 212202"/>
                <a:gd name="connsiteY4" fmla="*/ 299977 h 302227"/>
                <a:gd name="connsiteX5" fmla="*/ 26043 w 212202"/>
                <a:gd name="connsiteY5" fmla="*/ 299977 h 302227"/>
                <a:gd name="connsiteX6" fmla="*/ 26043 w 212202"/>
                <a:gd name="connsiteY6" fmla="*/ 71056 h 302227"/>
                <a:gd name="connsiteX7" fmla="*/ 5466 w 212202"/>
                <a:gd name="connsiteY7" fmla="*/ 38261 h 302227"/>
                <a:gd name="connsiteX8" fmla="*/ 4823 w 212202"/>
                <a:gd name="connsiteY8" fmla="*/ 8681 h 302227"/>
                <a:gd name="connsiteX9" fmla="*/ 60767 w 212202"/>
                <a:gd name="connsiteY9" fmla="*/ 41476 h 302227"/>
                <a:gd name="connsiteX10" fmla="*/ 126357 w 212202"/>
                <a:gd name="connsiteY10" fmla="*/ 4823 h 302227"/>
                <a:gd name="connsiteX11" fmla="*/ 67840 w 212202"/>
                <a:gd name="connsiteY11" fmla="*/ 150149 h 302227"/>
                <a:gd name="connsiteX12" fmla="*/ 116711 w 212202"/>
                <a:gd name="connsiteY12" fmla="*/ 165582 h 302227"/>
                <a:gd name="connsiteX13" fmla="*/ 169440 w 212202"/>
                <a:gd name="connsiteY13" fmla="*/ 104494 h 302227"/>
                <a:gd name="connsiteX14" fmla="*/ 117997 w 212202"/>
                <a:gd name="connsiteY14" fmla="*/ 43405 h 302227"/>
                <a:gd name="connsiteX15" fmla="*/ 68483 w 212202"/>
                <a:gd name="connsiteY15" fmla="*/ 96777 h 302227"/>
                <a:gd name="connsiteX16" fmla="*/ 68483 w 212202"/>
                <a:gd name="connsiteY16" fmla="*/ 150149 h 30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202" h="302227">
                  <a:moveTo>
                    <a:pt x="126357" y="4823"/>
                  </a:moveTo>
                  <a:cubicBezTo>
                    <a:pt x="182944" y="4823"/>
                    <a:pt x="213167" y="52408"/>
                    <a:pt x="213167" y="104494"/>
                  </a:cubicBezTo>
                  <a:cubicBezTo>
                    <a:pt x="213167" y="166225"/>
                    <a:pt x="168797" y="206094"/>
                    <a:pt x="117354" y="203522"/>
                  </a:cubicBezTo>
                  <a:cubicBezTo>
                    <a:pt x="101278" y="202879"/>
                    <a:pt x="84559" y="197734"/>
                    <a:pt x="69127" y="188089"/>
                  </a:cubicBezTo>
                  <a:lnTo>
                    <a:pt x="69127" y="299977"/>
                  </a:lnTo>
                  <a:lnTo>
                    <a:pt x="26043" y="299977"/>
                  </a:lnTo>
                  <a:lnTo>
                    <a:pt x="26043" y="71056"/>
                  </a:lnTo>
                  <a:cubicBezTo>
                    <a:pt x="26043" y="48549"/>
                    <a:pt x="27972" y="38261"/>
                    <a:pt x="5466" y="38261"/>
                  </a:cubicBezTo>
                  <a:lnTo>
                    <a:pt x="4823" y="8681"/>
                  </a:lnTo>
                  <a:cubicBezTo>
                    <a:pt x="36331" y="2251"/>
                    <a:pt x="60767" y="7395"/>
                    <a:pt x="60767" y="41476"/>
                  </a:cubicBezTo>
                  <a:cubicBezTo>
                    <a:pt x="71699" y="14468"/>
                    <a:pt x="98706" y="4823"/>
                    <a:pt x="126357" y="4823"/>
                  </a:cubicBezTo>
                  <a:close/>
                  <a:moveTo>
                    <a:pt x="67840" y="150149"/>
                  </a:moveTo>
                  <a:cubicBezTo>
                    <a:pt x="83916" y="161081"/>
                    <a:pt x="101278" y="166225"/>
                    <a:pt x="116711" y="165582"/>
                  </a:cubicBezTo>
                  <a:cubicBezTo>
                    <a:pt x="145648" y="164296"/>
                    <a:pt x="169440" y="143076"/>
                    <a:pt x="169440" y="104494"/>
                  </a:cubicBezTo>
                  <a:cubicBezTo>
                    <a:pt x="169440" y="72985"/>
                    <a:pt x="152078" y="43405"/>
                    <a:pt x="117997" y="43405"/>
                  </a:cubicBezTo>
                  <a:cubicBezTo>
                    <a:pt x="88418" y="43405"/>
                    <a:pt x="68483" y="67841"/>
                    <a:pt x="68483" y="96777"/>
                  </a:cubicBezTo>
                  <a:lnTo>
                    <a:pt x="68483" y="15014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15">
              <a:extLst>
                <a:ext uri="{FF2B5EF4-FFF2-40B4-BE49-F238E27FC236}">
                  <a16:creationId xmlns="" xmlns:a16="http://schemas.microsoft.com/office/drawing/2014/main" id="{C9018059-8EF2-4D9C-8DD0-2AA5212FCDDB}"/>
                </a:ext>
              </a:extLst>
            </p:cNvPr>
            <p:cNvSpPr/>
            <p:nvPr/>
          </p:nvSpPr>
          <p:spPr>
            <a:xfrm>
              <a:off x="4736260" y="4865868"/>
              <a:ext cx="199342" cy="205772"/>
            </a:xfrm>
            <a:custGeom>
              <a:avLst/>
              <a:gdLst>
                <a:gd name="connsiteX0" fmla="*/ 73664 w 199341"/>
                <a:gd name="connsiteY0" fmla="*/ 205451 h 205772"/>
                <a:gd name="connsiteX1" fmla="*/ 4859 w 199341"/>
                <a:gd name="connsiteY1" fmla="*/ 145648 h 205772"/>
                <a:gd name="connsiteX2" fmla="*/ 79451 w 199341"/>
                <a:gd name="connsiteY2" fmla="*/ 78129 h 205772"/>
                <a:gd name="connsiteX3" fmla="*/ 136039 w 199341"/>
                <a:gd name="connsiteY3" fmla="*/ 92276 h 205772"/>
                <a:gd name="connsiteX4" fmla="*/ 136039 w 199341"/>
                <a:gd name="connsiteY4" fmla="*/ 72985 h 205772"/>
                <a:gd name="connsiteX5" fmla="*/ 26079 w 199341"/>
                <a:gd name="connsiteY5" fmla="*/ 51122 h 205772"/>
                <a:gd name="connsiteX6" fmla="*/ 19648 w 199341"/>
                <a:gd name="connsiteY6" fmla="*/ 20256 h 205772"/>
                <a:gd name="connsiteX7" fmla="*/ 90383 w 199341"/>
                <a:gd name="connsiteY7" fmla="*/ 4823 h 205772"/>
                <a:gd name="connsiteX8" fmla="*/ 178479 w 199341"/>
                <a:gd name="connsiteY8" fmla="*/ 74271 h 205772"/>
                <a:gd name="connsiteX9" fmla="*/ 178479 w 199341"/>
                <a:gd name="connsiteY9" fmla="*/ 150149 h 205772"/>
                <a:gd name="connsiteX10" fmla="*/ 198413 w 199341"/>
                <a:gd name="connsiteY10" fmla="*/ 177800 h 205772"/>
                <a:gd name="connsiteX11" fmla="*/ 199056 w 199341"/>
                <a:gd name="connsiteY11" fmla="*/ 202236 h 205772"/>
                <a:gd name="connsiteX12" fmla="*/ 144398 w 199341"/>
                <a:gd name="connsiteY12" fmla="*/ 169441 h 205772"/>
                <a:gd name="connsiteX13" fmla="*/ 73664 w 199341"/>
                <a:gd name="connsiteY13" fmla="*/ 205451 h 205772"/>
                <a:gd name="connsiteX14" fmla="*/ 136039 w 199341"/>
                <a:gd name="connsiteY14" fmla="*/ 119927 h 205772"/>
                <a:gd name="connsiteX15" fmla="*/ 86525 w 199341"/>
                <a:gd name="connsiteY15" fmla="*/ 107066 h 205772"/>
                <a:gd name="connsiteX16" fmla="*/ 47299 w 199341"/>
                <a:gd name="connsiteY16" fmla="*/ 143076 h 205772"/>
                <a:gd name="connsiteX17" fmla="*/ 82023 w 199341"/>
                <a:gd name="connsiteY17" fmla="*/ 170727 h 205772"/>
                <a:gd name="connsiteX18" fmla="*/ 135395 w 199341"/>
                <a:gd name="connsiteY18" fmla="*/ 136003 h 205772"/>
                <a:gd name="connsiteX19" fmla="*/ 135395 w 199341"/>
                <a:gd name="connsiteY19" fmla="*/ 119927 h 20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9341" h="205772">
                  <a:moveTo>
                    <a:pt x="73664" y="205451"/>
                  </a:moveTo>
                  <a:cubicBezTo>
                    <a:pt x="38940" y="205451"/>
                    <a:pt x="4859" y="182944"/>
                    <a:pt x="4859" y="145648"/>
                  </a:cubicBezTo>
                  <a:cubicBezTo>
                    <a:pt x="3573" y="99992"/>
                    <a:pt x="37011" y="78129"/>
                    <a:pt x="79451" y="78129"/>
                  </a:cubicBezTo>
                  <a:cubicBezTo>
                    <a:pt x="98099" y="78129"/>
                    <a:pt x="119319" y="82630"/>
                    <a:pt x="136039" y="92276"/>
                  </a:cubicBezTo>
                  <a:lnTo>
                    <a:pt x="136039" y="72985"/>
                  </a:lnTo>
                  <a:cubicBezTo>
                    <a:pt x="136039" y="22185"/>
                    <a:pt x="49871" y="38904"/>
                    <a:pt x="26079" y="51122"/>
                  </a:cubicBezTo>
                  <a:lnTo>
                    <a:pt x="19648" y="20256"/>
                  </a:lnTo>
                  <a:cubicBezTo>
                    <a:pt x="38940" y="10610"/>
                    <a:pt x="64661" y="4823"/>
                    <a:pt x="90383" y="4823"/>
                  </a:cubicBezTo>
                  <a:cubicBezTo>
                    <a:pt x="136681" y="4823"/>
                    <a:pt x="178479" y="20899"/>
                    <a:pt x="178479" y="74271"/>
                  </a:cubicBezTo>
                  <a:lnTo>
                    <a:pt x="178479" y="150149"/>
                  </a:lnTo>
                  <a:cubicBezTo>
                    <a:pt x="178479" y="168154"/>
                    <a:pt x="177836" y="179729"/>
                    <a:pt x="198413" y="177800"/>
                  </a:cubicBezTo>
                  <a:lnTo>
                    <a:pt x="199056" y="202236"/>
                  </a:lnTo>
                  <a:cubicBezTo>
                    <a:pt x="168833" y="207380"/>
                    <a:pt x="145684" y="207380"/>
                    <a:pt x="144398" y="169441"/>
                  </a:cubicBezTo>
                  <a:cubicBezTo>
                    <a:pt x="131537" y="194519"/>
                    <a:pt x="100671" y="205451"/>
                    <a:pt x="73664" y="205451"/>
                  </a:cubicBezTo>
                  <a:close/>
                  <a:moveTo>
                    <a:pt x="136039" y="119927"/>
                  </a:moveTo>
                  <a:cubicBezTo>
                    <a:pt x="121892" y="111567"/>
                    <a:pt x="103243" y="106423"/>
                    <a:pt x="86525" y="107066"/>
                  </a:cubicBezTo>
                  <a:cubicBezTo>
                    <a:pt x="65304" y="107709"/>
                    <a:pt x="47299" y="119927"/>
                    <a:pt x="47299" y="143076"/>
                  </a:cubicBezTo>
                  <a:cubicBezTo>
                    <a:pt x="47299" y="162367"/>
                    <a:pt x="64661" y="170727"/>
                    <a:pt x="82023" y="170727"/>
                  </a:cubicBezTo>
                  <a:cubicBezTo>
                    <a:pt x="104530" y="170727"/>
                    <a:pt x="131537" y="159795"/>
                    <a:pt x="135395" y="136003"/>
                  </a:cubicBezTo>
                  <a:lnTo>
                    <a:pt x="135395" y="1199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16">
              <a:extLst>
                <a:ext uri="{FF2B5EF4-FFF2-40B4-BE49-F238E27FC236}">
                  <a16:creationId xmlns="" xmlns:a16="http://schemas.microsoft.com/office/drawing/2014/main" id="{88F1CAE1-5AA3-49C6-B29E-61D513C91348}"/>
                </a:ext>
              </a:extLst>
            </p:cNvPr>
            <p:cNvSpPr/>
            <p:nvPr/>
          </p:nvSpPr>
          <p:spPr>
            <a:xfrm>
              <a:off x="4941425" y="4869043"/>
              <a:ext cx="231494" cy="250785"/>
            </a:xfrm>
            <a:custGeom>
              <a:avLst/>
              <a:gdLst>
                <a:gd name="connsiteX0" fmla="*/ 112853 w 231493"/>
                <a:gd name="connsiteY0" fmla="*/ 166908 h 250784"/>
                <a:gd name="connsiteX1" fmla="*/ 161081 w 231493"/>
                <a:gd name="connsiteY1" fmla="*/ 116108 h 250784"/>
                <a:gd name="connsiteX2" fmla="*/ 161081 w 231493"/>
                <a:gd name="connsiteY2" fmla="*/ 6792 h 250784"/>
                <a:gd name="connsiteX3" fmla="*/ 204165 w 231493"/>
                <a:gd name="connsiteY3" fmla="*/ 6792 h 250784"/>
                <a:gd name="connsiteX4" fmla="*/ 204165 w 231493"/>
                <a:gd name="connsiteY4" fmla="*/ 149546 h 250784"/>
                <a:gd name="connsiteX5" fmla="*/ 231815 w 231493"/>
                <a:gd name="connsiteY5" fmla="*/ 175268 h 250784"/>
                <a:gd name="connsiteX6" fmla="*/ 229243 w 231493"/>
                <a:gd name="connsiteY6" fmla="*/ 248574 h 250784"/>
                <a:gd name="connsiteX7" fmla="*/ 196448 w 231493"/>
                <a:gd name="connsiteY7" fmla="*/ 248574 h 250784"/>
                <a:gd name="connsiteX8" fmla="*/ 196448 w 231493"/>
                <a:gd name="connsiteY8" fmla="*/ 201632 h 250784"/>
                <a:gd name="connsiteX9" fmla="*/ 164296 w 231493"/>
                <a:gd name="connsiteY9" fmla="*/ 168837 h 250784"/>
                <a:gd name="connsiteX10" fmla="*/ 99992 w 231493"/>
                <a:gd name="connsiteY10" fmla="*/ 201632 h 250784"/>
                <a:gd name="connsiteX11" fmla="*/ 28615 w 231493"/>
                <a:gd name="connsiteY11" fmla="*/ 118037 h 250784"/>
                <a:gd name="connsiteX12" fmla="*/ 28615 w 231493"/>
                <a:gd name="connsiteY12" fmla="*/ 58235 h 250784"/>
                <a:gd name="connsiteX13" fmla="*/ 4823 w 231493"/>
                <a:gd name="connsiteY13" fmla="*/ 34442 h 250784"/>
                <a:gd name="connsiteX14" fmla="*/ 4823 w 231493"/>
                <a:gd name="connsiteY14" fmla="*/ 8078 h 250784"/>
                <a:gd name="connsiteX15" fmla="*/ 72342 w 231493"/>
                <a:gd name="connsiteY15" fmla="*/ 52447 h 250784"/>
                <a:gd name="connsiteX16" fmla="*/ 72342 w 231493"/>
                <a:gd name="connsiteY16" fmla="*/ 118037 h 250784"/>
                <a:gd name="connsiteX17" fmla="*/ 112853 w 231493"/>
                <a:gd name="connsiteY17" fmla="*/ 166908 h 25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1493" h="250784">
                  <a:moveTo>
                    <a:pt x="112853" y="166908"/>
                  </a:moveTo>
                  <a:cubicBezTo>
                    <a:pt x="140504" y="166908"/>
                    <a:pt x="161081" y="147617"/>
                    <a:pt x="161081" y="116108"/>
                  </a:cubicBezTo>
                  <a:lnTo>
                    <a:pt x="161081" y="6792"/>
                  </a:lnTo>
                  <a:lnTo>
                    <a:pt x="204165" y="6792"/>
                  </a:lnTo>
                  <a:lnTo>
                    <a:pt x="204165" y="149546"/>
                  </a:lnTo>
                  <a:cubicBezTo>
                    <a:pt x="204165" y="172696"/>
                    <a:pt x="209952" y="175911"/>
                    <a:pt x="231815" y="175268"/>
                  </a:cubicBezTo>
                  <a:lnTo>
                    <a:pt x="229243" y="248574"/>
                  </a:lnTo>
                  <a:lnTo>
                    <a:pt x="196448" y="248574"/>
                  </a:lnTo>
                  <a:lnTo>
                    <a:pt x="196448" y="201632"/>
                  </a:lnTo>
                  <a:cubicBezTo>
                    <a:pt x="173299" y="204204"/>
                    <a:pt x="164296" y="191987"/>
                    <a:pt x="164296" y="168837"/>
                  </a:cubicBezTo>
                  <a:cubicBezTo>
                    <a:pt x="153364" y="194559"/>
                    <a:pt x="127000" y="201632"/>
                    <a:pt x="99992" y="201632"/>
                  </a:cubicBezTo>
                  <a:cubicBezTo>
                    <a:pt x="46620" y="201632"/>
                    <a:pt x="28615" y="166265"/>
                    <a:pt x="28615" y="118037"/>
                  </a:cubicBezTo>
                  <a:lnTo>
                    <a:pt x="28615" y="58235"/>
                  </a:lnTo>
                  <a:cubicBezTo>
                    <a:pt x="28615" y="42159"/>
                    <a:pt x="27972" y="31227"/>
                    <a:pt x="4823" y="34442"/>
                  </a:cubicBezTo>
                  <a:lnTo>
                    <a:pt x="4823" y="8078"/>
                  </a:lnTo>
                  <a:cubicBezTo>
                    <a:pt x="45334" y="-1568"/>
                    <a:pt x="72342" y="9364"/>
                    <a:pt x="72342" y="52447"/>
                  </a:cubicBezTo>
                  <a:lnTo>
                    <a:pt x="72342" y="118037"/>
                  </a:lnTo>
                  <a:cubicBezTo>
                    <a:pt x="71056" y="148903"/>
                    <a:pt x="87774" y="166908"/>
                    <a:pt x="112853" y="16690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17">
              <a:extLst>
                <a:ext uri="{FF2B5EF4-FFF2-40B4-BE49-F238E27FC236}">
                  <a16:creationId xmlns="" xmlns:a16="http://schemas.microsoft.com/office/drawing/2014/main" id="{62D3425C-9221-4874-966A-6CF272C3DDC8}"/>
                </a:ext>
              </a:extLst>
            </p:cNvPr>
            <p:cNvSpPr/>
            <p:nvPr/>
          </p:nvSpPr>
          <p:spPr>
            <a:xfrm>
              <a:off x="5178706" y="4868264"/>
              <a:ext cx="225063" cy="205772"/>
            </a:xfrm>
            <a:custGeom>
              <a:avLst/>
              <a:gdLst>
                <a:gd name="connsiteX0" fmla="*/ 28615 w 225063"/>
                <a:gd name="connsiteY0" fmla="*/ 118174 h 205772"/>
                <a:gd name="connsiteX1" fmla="*/ 28615 w 225063"/>
                <a:gd name="connsiteY1" fmla="*/ 62229 h 205772"/>
                <a:gd name="connsiteX2" fmla="*/ 5466 w 225063"/>
                <a:gd name="connsiteY2" fmla="*/ 37151 h 205772"/>
                <a:gd name="connsiteX3" fmla="*/ 4823 w 225063"/>
                <a:gd name="connsiteY3" fmla="*/ 7571 h 205772"/>
                <a:gd name="connsiteX4" fmla="*/ 72342 w 225063"/>
                <a:gd name="connsiteY4" fmla="*/ 51298 h 205772"/>
                <a:gd name="connsiteX5" fmla="*/ 72342 w 225063"/>
                <a:gd name="connsiteY5" fmla="*/ 118174 h 205772"/>
                <a:gd name="connsiteX6" fmla="*/ 113496 w 225063"/>
                <a:gd name="connsiteY6" fmla="*/ 167687 h 205772"/>
                <a:gd name="connsiteX7" fmla="*/ 161724 w 225063"/>
                <a:gd name="connsiteY7" fmla="*/ 116887 h 205772"/>
                <a:gd name="connsiteX8" fmla="*/ 161724 w 225063"/>
                <a:gd name="connsiteY8" fmla="*/ 7571 h 205772"/>
                <a:gd name="connsiteX9" fmla="*/ 204808 w 225063"/>
                <a:gd name="connsiteY9" fmla="*/ 7571 h 205772"/>
                <a:gd name="connsiteX10" fmla="*/ 204808 w 225063"/>
                <a:gd name="connsiteY10" fmla="*/ 144538 h 205772"/>
                <a:gd name="connsiteX11" fmla="*/ 225385 w 225063"/>
                <a:gd name="connsiteY11" fmla="*/ 172189 h 205772"/>
                <a:gd name="connsiteX12" fmla="*/ 226028 w 225063"/>
                <a:gd name="connsiteY12" fmla="*/ 200482 h 205772"/>
                <a:gd name="connsiteX13" fmla="*/ 168155 w 225063"/>
                <a:gd name="connsiteY13" fmla="*/ 168974 h 205772"/>
                <a:gd name="connsiteX14" fmla="*/ 99993 w 225063"/>
                <a:gd name="connsiteY14" fmla="*/ 203055 h 205772"/>
                <a:gd name="connsiteX15" fmla="*/ 28615 w 225063"/>
                <a:gd name="connsiteY15" fmla="*/ 118174 h 20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063" h="205772">
                  <a:moveTo>
                    <a:pt x="28615" y="118174"/>
                  </a:moveTo>
                  <a:lnTo>
                    <a:pt x="28615" y="62229"/>
                  </a:lnTo>
                  <a:cubicBezTo>
                    <a:pt x="28615" y="43581"/>
                    <a:pt x="26043" y="35222"/>
                    <a:pt x="5466" y="37151"/>
                  </a:cubicBezTo>
                  <a:cubicBezTo>
                    <a:pt x="5466" y="28791"/>
                    <a:pt x="4823" y="15930"/>
                    <a:pt x="4823" y="7571"/>
                  </a:cubicBezTo>
                  <a:cubicBezTo>
                    <a:pt x="44048" y="-789"/>
                    <a:pt x="72342" y="8857"/>
                    <a:pt x="72342" y="51298"/>
                  </a:cubicBezTo>
                  <a:lnTo>
                    <a:pt x="72342" y="118174"/>
                  </a:lnTo>
                  <a:cubicBezTo>
                    <a:pt x="71699" y="149039"/>
                    <a:pt x="88418" y="167687"/>
                    <a:pt x="113496" y="167687"/>
                  </a:cubicBezTo>
                  <a:cubicBezTo>
                    <a:pt x="141147" y="167687"/>
                    <a:pt x="161724" y="147753"/>
                    <a:pt x="161724" y="116887"/>
                  </a:cubicBezTo>
                  <a:lnTo>
                    <a:pt x="161724" y="7571"/>
                  </a:lnTo>
                  <a:lnTo>
                    <a:pt x="204808" y="7571"/>
                  </a:lnTo>
                  <a:lnTo>
                    <a:pt x="204808" y="144538"/>
                  </a:lnTo>
                  <a:cubicBezTo>
                    <a:pt x="204808" y="167687"/>
                    <a:pt x="206737" y="174118"/>
                    <a:pt x="225385" y="172189"/>
                  </a:cubicBezTo>
                  <a:lnTo>
                    <a:pt x="226028" y="200482"/>
                  </a:lnTo>
                  <a:cubicBezTo>
                    <a:pt x="201593" y="204984"/>
                    <a:pt x="168155" y="210128"/>
                    <a:pt x="168155" y="168974"/>
                  </a:cubicBezTo>
                  <a:cubicBezTo>
                    <a:pt x="155294" y="194695"/>
                    <a:pt x="127000" y="203055"/>
                    <a:pt x="99993" y="203055"/>
                  </a:cubicBezTo>
                  <a:cubicBezTo>
                    <a:pt x="47264" y="202412"/>
                    <a:pt x="28615" y="165115"/>
                    <a:pt x="28615" y="11817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18">
              <a:extLst>
                <a:ext uri="{FF2B5EF4-FFF2-40B4-BE49-F238E27FC236}">
                  <a16:creationId xmlns="" xmlns:a16="http://schemas.microsoft.com/office/drawing/2014/main" id="{ED56FB22-B2E0-4C5B-8D3A-43901E592AA8}"/>
                </a:ext>
              </a:extLst>
            </p:cNvPr>
            <p:cNvSpPr/>
            <p:nvPr/>
          </p:nvSpPr>
          <p:spPr>
            <a:xfrm>
              <a:off x="5426276" y="4871012"/>
              <a:ext cx="180051" cy="199342"/>
            </a:xfrm>
            <a:custGeom>
              <a:avLst/>
              <a:gdLst>
                <a:gd name="connsiteX0" fmla="*/ 54337 w 180050"/>
                <a:gd name="connsiteY0" fmla="*/ 127000 h 199341"/>
                <a:gd name="connsiteX1" fmla="*/ 13183 w 180050"/>
                <a:gd name="connsiteY1" fmla="*/ 69127 h 199341"/>
                <a:gd name="connsiteX2" fmla="*/ 80702 w 180050"/>
                <a:gd name="connsiteY2" fmla="*/ 4823 h 199341"/>
                <a:gd name="connsiteX3" fmla="*/ 177157 w 180050"/>
                <a:gd name="connsiteY3" fmla="*/ 4823 h 199341"/>
                <a:gd name="connsiteX4" fmla="*/ 177157 w 180050"/>
                <a:gd name="connsiteY4" fmla="*/ 196448 h 199341"/>
                <a:gd name="connsiteX5" fmla="*/ 133430 w 180050"/>
                <a:gd name="connsiteY5" fmla="*/ 196448 h 199341"/>
                <a:gd name="connsiteX6" fmla="*/ 133430 w 180050"/>
                <a:gd name="connsiteY6" fmla="*/ 134716 h 199341"/>
                <a:gd name="connsiteX7" fmla="*/ 97420 w 180050"/>
                <a:gd name="connsiteY7" fmla="*/ 134716 h 199341"/>
                <a:gd name="connsiteX8" fmla="*/ 51122 w 180050"/>
                <a:gd name="connsiteY8" fmla="*/ 196448 h 199341"/>
                <a:gd name="connsiteX9" fmla="*/ 4823 w 180050"/>
                <a:gd name="connsiteY9" fmla="*/ 196448 h 199341"/>
                <a:gd name="connsiteX10" fmla="*/ 4823 w 180050"/>
                <a:gd name="connsiteY10" fmla="*/ 191947 h 199341"/>
                <a:gd name="connsiteX11" fmla="*/ 54337 w 180050"/>
                <a:gd name="connsiteY11" fmla="*/ 127000 h 199341"/>
                <a:gd name="connsiteX12" fmla="*/ 132788 w 180050"/>
                <a:gd name="connsiteY12" fmla="*/ 99992 h 199341"/>
                <a:gd name="connsiteX13" fmla="*/ 132788 w 180050"/>
                <a:gd name="connsiteY13" fmla="*/ 38261 h 199341"/>
                <a:gd name="connsiteX14" fmla="*/ 92919 w 180050"/>
                <a:gd name="connsiteY14" fmla="*/ 38261 h 199341"/>
                <a:gd name="connsiteX15" fmla="*/ 56266 w 180050"/>
                <a:gd name="connsiteY15" fmla="*/ 69770 h 199341"/>
                <a:gd name="connsiteX16" fmla="*/ 92919 w 180050"/>
                <a:gd name="connsiteY16" fmla="*/ 99992 h 199341"/>
                <a:gd name="connsiteX17" fmla="*/ 132788 w 180050"/>
                <a:gd name="connsiteY17" fmla="*/ 99992 h 19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050" h="199341">
                  <a:moveTo>
                    <a:pt x="54337" y="127000"/>
                  </a:moveTo>
                  <a:cubicBezTo>
                    <a:pt x="30544" y="118641"/>
                    <a:pt x="13183" y="95491"/>
                    <a:pt x="13183" y="69127"/>
                  </a:cubicBezTo>
                  <a:cubicBezTo>
                    <a:pt x="13183" y="34403"/>
                    <a:pt x="39547" y="4823"/>
                    <a:pt x="80702" y="4823"/>
                  </a:cubicBezTo>
                  <a:cubicBezTo>
                    <a:pt x="104494" y="4823"/>
                    <a:pt x="153365" y="4823"/>
                    <a:pt x="177157" y="4823"/>
                  </a:cubicBezTo>
                  <a:lnTo>
                    <a:pt x="177157" y="196448"/>
                  </a:lnTo>
                  <a:cubicBezTo>
                    <a:pt x="162367" y="196448"/>
                    <a:pt x="148221" y="196448"/>
                    <a:pt x="133430" y="196448"/>
                  </a:cubicBezTo>
                  <a:lnTo>
                    <a:pt x="133430" y="134716"/>
                  </a:lnTo>
                  <a:lnTo>
                    <a:pt x="97420" y="134716"/>
                  </a:lnTo>
                  <a:lnTo>
                    <a:pt x="51122" y="196448"/>
                  </a:lnTo>
                  <a:lnTo>
                    <a:pt x="4823" y="196448"/>
                  </a:lnTo>
                  <a:lnTo>
                    <a:pt x="4823" y="191947"/>
                  </a:lnTo>
                  <a:lnTo>
                    <a:pt x="54337" y="127000"/>
                  </a:lnTo>
                  <a:close/>
                  <a:moveTo>
                    <a:pt x="132788" y="99992"/>
                  </a:moveTo>
                  <a:lnTo>
                    <a:pt x="132788" y="38261"/>
                  </a:lnTo>
                  <a:cubicBezTo>
                    <a:pt x="119927" y="38261"/>
                    <a:pt x="106423" y="38261"/>
                    <a:pt x="92919" y="38261"/>
                  </a:cubicBezTo>
                  <a:cubicBezTo>
                    <a:pt x="71056" y="38261"/>
                    <a:pt x="56266" y="51122"/>
                    <a:pt x="56266" y="69770"/>
                  </a:cubicBezTo>
                  <a:cubicBezTo>
                    <a:pt x="56266" y="87775"/>
                    <a:pt x="71699" y="99992"/>
                    <a:pt x="92919" y="99992"/>
                  </a:cubicBezTo>
                  <a:lnTo>
                    <a:pt x="132788" y="9999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19">
              <a:extLst>
                <a:ext uri="{FF2B5EF4-FFF2-40B4-BE49-F238E27FC236}">
                  <a16:creationId xmlns="" xmlns:a16="http://schemas.microsoft.com/office/drawing/2014/main" id="{D0C318C7-DD09-4BF2-9BD5-778A66BB77F8}"/>
                </a:ext>
              </a:extLst>
            </p:cNvPr>
            <p:cNvSpPr/>
            <p:nvPr/>
          </p:nvSpPr>
          <p:spPr>
            <a:xfrm>
              <a:off x="5740079" y="4865868"/>
              <a:ext cx="212203" cy="302228"/>
            </a:xfrm>
            <a:custGeom>
              <a:avLst/>
              <a:gdLst>
                <a:gd name="connsiteX0" fmla="*/ 126357 w 212202"/>
                <a:gd name="connsiteY0" fmla="*/ 4823 h 302227"/>
                <a:gd name="connsiteX1" fmla="*/ 213167 w 212202"/>
                <a:gd name="connsiteY1" fmla="*/ 104494 h 302227"/>
                <a:gd name="connsiteX2" fmla="*/ 117354 w 212202"/>
                <a:gd name="connsiteY2" fmla="*/ 203522 h 302227"/>
                <a:gd name="connsiteX3" fmla="*/ 69127 w 212202"/>
                <a:gd name="connsiteY3" fmla="*/ 188089 h 302227"/>
                <a:gd name="connsiteX4" fmla="*/ 69127 w 212202"/>
                <a:gd name="connsiteY4" fmla="*/ 299977 h 302227"/>
                <a:gd name="connsiteX5" fmla="*/ 26043 w 212202"/>
                <a:gd name="connsiteY5" fmla="*/ 299977 h 302227"/>
                <a:gd name="connsiteX6" fmla="*/ 26043 w 212202"/>
                <a:gd name="connsiteY6" fmla="*/ 71056 h 302227"/>
                <a:gd name="connsiteX7" fmla="*/ 5466 w 212202"/>
                <a:gd name="connsiteY7" fmla="*/ 38261 h 302227"/>
                <a:gd name="connsiteX8" fmla="*/ 4823 w 212202"/>
                <a:gd name="connsiteY8" fmla="*/ 8681 h 302227"/>
                <a:gd name="connsiteX9" fmla="*/ 60767 w 212202"/>
                <a:gd name="connsiteY9" fmla="*/ 41476 h 302227"/>
                <a:gd name="connsiteX10" fmla="*/ 126357 w 212202"/>
                <a:gd name="connsiteY10" fmla="*/ 4823 h 302227"/>
                <a:gd name="connsiteX11" fmla="*/ 67840 w 212202"/>
                <a:gd name="connsiteY11" fmla="*/ 150149 h 302227"/>
                <a:gd name="connsiteX12" fmla="*/ 116711 w 212202"/>
                <a:gd name="connsiteY12" fmla="*/ 165582 h 302227"/>
                <a:gd name="connsiteX13" fmla="*/ 169440 w 212202"/>
                <a:gd name="connsiteY13" fmla="*/ 104494 h 302227"/>
                <a:gd name="connsiteX14" fmla="*/ 117997 w 212202"/>
                <a:gd name="connsiteY14" fmla="*/ 43405 h 302227"/>
                <a:gd name="connsiteX15" fmla="*/ 68483 w 212202"/>
                <a:gd name="connsiteY15" fmla="*/ 96777 h 302227"/>
                <a:gd name="connsiteX16" fmla="*/ 68483 w 212202"/>
                <a:gd name="connsiteY16" fmla="*/ 150149 h 30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202" h="302227">
                  <a:moveTo>
                    <a:pt x="126357" y="4823"/>
                  </a:moveTo>
                  <a:cubicBezTo>
                    <a:pt x="182944" y="4823"/>
                    <a:pt x="213167" y="52408"/>
                    <a:pt x="213167" y="104494"/>
                  </a:cubicBezTo>
                  <a:cubicBezTo>
                    <a:pt x="213167" y="166225"/>
                    <a:pt x="168797" y="206094"/>
                    <a:pt x="117354" y="203522"/>
                  </a:cubicBezTo>
                  <a:cubicBezTo>
                    <a:pt x="101278" y="202879"/>
                    <a:pt x="84559" y="197734"/>
                    <a:pt x="69127" y="188089"/>
                  </a:cubicBezTo>
                  <a:lnTo>
                    <a:pt x="69127" y="299977"/>
                  </a:lnTo>
                  <a:lnTo>
                    <a:pt x="26043" y="299977"/>
                  </a:lnTo>
                  <a:lnTo>
                    <a:pt x="26043" y="71056"/>
                  </a:lnTo>
                  <a:cubicBezTo>
                    <a:pt x="26043" y="48549"/>
                    <a:pt x="27972" y="38261"/>
                    <a:pt x="5466" y="38261"/>
                  </a:cubicBezTo>
                  <a:lnTo>
                    <a:pt x="4823" y="8681"/>
                  </a:lnTo>
                  <a:cubicBezTo>
                    <a:pt x="36331" y="2251"/>
                    <a:pt x="60767" y="7395"/>
                    <a:pt x="60767" y="41476"/>
                  </a:cubicBezTo>
                  <a:cubicBezTo>
                    <a:pt x="71699" y="14468"/>
                    <a:pt x="98706" y="4823"/>
                    <a:pt x="126357" y="4823"/>
                  </a:cubicBezTo>
                  <a:close/>
                  <a:moveTo>
                    <a:pt x="67840" y="150149"/>
                  </a:moveTo>
                  <a:cubicBezTo>
                    <a:pt x="83916" y="161081"/>
                    <a:pt x="101278" y="166225"/>
                    <a:pt x="116711" y="165582"/>
                  </a:cubicBezTo>
                  <a:cubicBezTo>
                    <a:pt x="145648" y="164296"/>
                    <a:pt x="169440" y="143076"/>
                    <a:pt x="169440" y="104494"/>
                  </a:cubicBezTo>
                  <a:cubicBezTo>
                    <a:pt x="169440" y="72985"/>
                    <a:pt x="152078" y="43405"/>
                    <a:pt x="117997" y="43405"/>
                  </a:cubicBezTo>
                  <a:cubicBezTo>
                    <a:pt x="88418" y="43405"/>
                    <a:pt x="68483" y="67841"/>
                    <a:pt x="68483" y="96777"/>
                  </a:cubicBezTo>
                  <a:lnTo>
                    <a:pt x="68483" y="15014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20">
              <a:extLst>
                <a:ext uri="{FF2B5EF4-FFF2-40B4-BE49-F238E27FC236}">
                  <a16:creationId xmlns="" xmlns:a16="http://schemas.microsoft.com/office/drawing/2014/main" id="{485935DF-6427-4EF4-AACD-D1B6B46C4435}"/>
                </a:ext>
              </a:extLst>
            </p:cNvPr>
            <p:cNvSpPr/>
            <p:nvPr/>
          </p:nvSpPr>
          <p:spPr>
            <a:xfrm>
              <a:off x="5973465" y="4865868"/>
              <a:ext cx="199342" cy="205772"/>
            </a:xfrm>
            <a:custGeom>
              <a:avLst/>
              <a:gdLst>
                <a:gd name="connsiteX0" fmla="*/ 73664 w 199341"/>
                <a:gd name="connsiteY0" fmla="*/ 205451 h 205772"/>
                <a:gd name="connsiteX1" fmla="*/ 4859 w 199341"/>
                <a:gd name="connsiteY1" fmla="*/ 145648 h 205772"/>
                <a:gd name="connsiteX2" fmla="*/ 79451 w 199341"/>
                <a:gd name="connsiteY2" fmla="*/ 78129 h 205772"/>
                <a:gd name="connsiteX3" fmla="*/ 136038 w 199341"/>
                <a:gd name="connsiteY3" fmla="*/ 92276 h 205772"/>
                <a:gd name="connsiteX4" fmla="*/ 136038 w 199341"/>
                <a:gd name="connsiteY4" fmla="*/ 72985 h 205772"/>
                <a:gd name="connsiteX5" fmla="*/ 26079 w 199341"/>
                <a:gd name="connsiteY5" fmla="*/ 51122 h 205772"/>
                <a:gd name="connsiteX6" fmla="*/ 19648 w 199341"/>
                <a:gd name="connsiteY6" fmla="*/ 20256 h 205772"/>
                <a:gd name="connsiteX7" fmla="*/ 90383 w 199341"/>
                <a:gd name="connsiteY7" fmla="*/ 4823 h 205772"/>
                <a:gd name="connsiteX8" fmla="*/ 178479 w 199341"/>
                <a:gd name="connsiteY8" fmla="*/ 74271 h 205772"/>
                <a:gd name="connsiteX9" fmla="*/ 178479 w 199341"/>
                <a:gd name="connsiteY9" fmla="*/ 150149 h 205772"/>
                <a:gd name="connsiteX10" fmla="*/ 198413 w 199341"/>
                <a:gd name="connsiteY10" fmla="*/ 177800 h 205772"/>
                <a:gd name="connsiteX11" fmla="*/ 199056 w 199341"/>
                <a:gd name="connsiteY11" fmla="*/ 202236 h 205772"/>
                <a:gd name="connsiteX12" fmla="*/ 144398 w 199341"/>
                <a:gd name="connsiteY12" fmla="*/ 169441 h 205772"/>
                <a:gd name="connsiteX13" fmla="*/ 73664 w 199341"/>
                <a:gd name="connsiteY13" fmla="*/ 205451 h 205772"/>
                <a:gd name="connsiteX14" fmla="*/ 136038 w 199341"/>
                <a:gd name="connsiteY14" fmla="*/ 119927 h 205772"/>
                <a:gd name="connsiteX15" fmla="*/ 86525 w 199341"/>
                <a:gd name="connsiteY15" fmla="*/ 107066 h 205772"/>
                <a:gd name="connsiteX16" fmla="*/ 47299 w 199341"/>
                <a:gd name="connsiteY16" fmla="*/ 143076 h 205772"/>
                <a:gd name="connsiteX17" fmla="*/ 82023 w 199341"/>
                <a:gd name="connsiteY17" fmla="*/ 170727 h 205772"/>
                <a:gd name="connsiteX18" fmla="*/ 135395 w 199341"/>
                <a:gd name="connsiteY18" fmla="*/ 136003 h 205772"/>
                <a:gd name="connsiteX19" fmla="*/ 135395 w 199341"/>
                <a:gd name="connsiteY19" fmla="*/ 119927 h 20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9341" h="205772">
                  <a:moveTo>
                    <a:pt x="73664" y="205451"/>
                  </a:moveTo>
                  <a:cubicBezTo>
                    <a:pt x="38940" y="205451"/>
                    <a:pt x="4859" y="182944"/>
                    <a:pt x="4859" y="145648"/>
                  </a:cubicBezTo>
                  <a:cubicBezTo>
                    <a:pt x="3573" y="99992"/>
                    <a:pt x="37011" y="78129"/>
                    <a:pt x="79451" y="78129"/>
                  </a:cubicBezTo>
                  <a:cubicBezTo>
                    <a:pt x="98099" y="78129"/>
                    <a:pt x="119319" y="82630"/>
                    <a:pt x="136038" y="92276"/>
                  </a:cubicBezTo>
                  <a:lnTo>
                    <a:pt x="136038" y="72985"/>
                  </a:lnTo>
                  <a:cubicBezTo>
                    <a:pt x="136038" y="22185"/>
                    <a:pt x="49871" y="38904"/>
                    <a:pt x="26079" y="51122"/>
                  </a:cubicBezTo>
                  <a:lnTo>
                    <a:pt x="19648" y="20256"/>
                  </a:lnTo>
                  <a:cubicBezTo>
                    <a:pt x="38940" y="10610"/>
                    <a:pt x="64661" y="4823"/>
                    <a:pt x="90383" y="4823"/>
                  </a:cubicBezTo>
                  <a:cubicBezTo>
                    <a:pt x="136681" y="4823"/>
                    <a:pt x="178479" y="20899"/>
                    <a:pt x="178479" y="74271"/>
                  </a:cubicBezTo>
                  <a:lnTo>
                    <a:pt x="178479" y="150149"/>
                  </a:lnTo>
                  <a:cubicBezTo>
                    <a:pt x="178479" y="168154"/>
                    <a:pt x="177836" y="179729"/>
                    <a:pt x="198413" y="177800"/>
                  </a:cubicBezTo>
                  <a:lnTo>
                    <a:pt x="199056" y="202236"/>
                  </a:lnTo>
                  <a:cubicBezTo>
                    <a:pt x="168833" y="207380"/>
                    <a:pt x="145684" y="207380"/>
                    <a:pt x="144398" y="169441"/>
                  </a:cubicBezTo>
                  <a:cubicBezTo>
                    <a:pt x="131537" y="194519"/>
                    <a:pt x="100671" y="205451"/>
                    <a:pt x="73664" y="205451"/>
                  </a:cubicBezTo>
                  <a:close/>
                  <a:moveTo>
                    <a:pt x="136038" y="119927"/>
                  </a:moveTo>
                  <a:cubicBezTo>
                    <a:pt x="121892" y="111567"/>
                    <a:pt x="103243" y="106423"/>
                    <a:pt x="86525" y="107066"/>
                  </a:cubicBezTo>
                  <a:cubicBezTo>
                    <a:pt x="65304" y="107709"/>
                    <a:pt x="47299" y="119927"/>
                    <a:pt x="47299" y="143076"/>
                  </a:cubicBezTo>
                  <a:cubicBezTo>
                    <a:pt x="47299" y="162367"/>
                    <a:pt x="64661" y="170727"/>
                    <a:pt x="82023" y="170727"/>
                  </a:cubicBezTo>
                  <a:cubicBezTo>
                    <a:pt x="104530" y="170727"/>
                    <a:pt x="131537" y="159795"/>
                    <a:pt x="135395" y="136003"/>
                  </a:cubicBezTo>
                  <a:lnTo>
                    <a:pt x="135395" y="1199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1">
              <a:extLst>
                <a:ext uri="{FF2B5EF4-FFF2-40B4-BE49-F238E27FC236}">
                  <a16:creationId xmlns="" xmlns:a16="http://schemas.microsoft.com/office/drawing/2014/main" id="{66B1109D-C27B-4D44-B820-515D35BBD3AA}"/>
                </a:ext>
              </a:extLst>
            </p:cNvPr>
            <p:cNvSpPr/>
            <p:nvPr/>
          </p:nvSpPr>
          <p:spPr>
            <a:xfrm>
              <a:off x="6191491" y="4866511"/>
              <a:ext cx="173620" cy="205772"/>
            </a:xfrm>
            <a:custGeom>
              <a:avLst/>
              <a:gdLst>
                <a:gd name="connsiteX0" fmla="*/ 11896 w 173620"/>
                <a:gd name="connsiteY0" fmla="*/ 20256 h 205772"/>
                <a:gd name="connsiteX1" fmla="*/ 81987 w 173620"/>
                <a:gd name="connsiteY1" fmla="*/ 4823 h 205772"/>
                <a:gd name="connsiteX2" fmla="*/ 157866 w 173620"/>
                <a:gd name="connsiteY2" fmla="*/ 57552 h 205772"/>
                <a:gd name="connsiteX3" fmla="*/ 128286 w 173620"/>
                <a:gd name="connsiteY3" fmla="*/ 97420 h 205772"/>
                <a:gd name="connsiteX4" fmla="*/ 169441 w 173620"/>
                <a:gd name="connsiteY4" fmla="*/ 146291 h 205772"/>
                <a:gd name="connsiteX5" fmla="*/ 85846 w 173620"/>
                <a:gd name="connsiteY5" fmla="*/ 205451 h 205772"/>
                <a:gd name="connsiteX6" fmla="*/ 4823 w 173620"/>
                <a:gd name="connsiteY6" fmla="*/ 186160 h 205772"/>
                <a:gd name="connsiteX7" fmla="*/ 7395 w 173620"/>
                <a:gd name="connsiteY7" fmla="*/ 149506 h 205772"/>
                <a:gd name="connsiteX8" fmla="*/ 79415 w 173620"/>
                <a:gd name="connsiteY8" fmla="*/ 169441 h 205772"/>
                <a:gd name="connsiteX9" fmla="*/ 127000 w 173620"/>
                <a:gd name="connsiteY9" fmla="*/ 143719 h 205772"/>
                <a:gd name="connsiteX10" fmla="*/ 76200 w 173620"/>
                <a:gd name="connsiteY10" fmla="*/ 115425 h 205772"/>
                <a:gd name="connsiteX11" fmla="*/ 47906 w 173620"/>
                <a:gd name="connsiteY11" fmla="*/ 115425 h 205772"/>
                <a:gd name="connsiteX12" fmla="*/ 47906 w 173620"/>
                <a:gd name="connsiteY12" fmla="*/ 85846 h 205772"/>
                <a:gd name="connsiteX13" fmla="*/ 74271 w 173620"/>
                <a:gd name="connsiteY13" fmla="*/ 85846 h 205772"/>
                <a:gd name="connsiteX14" fmla="*/ 116069 w 173620"/>
                <a:gd name="connsiteY14" fmla="*/ 62696 h 205772"/>
                <a:gd name="connsiteX15" fmla="*/ 74271 w 173620"/>
                <a:gd name="connsiteY15" fmla="*/ 38261 h 205772"/>
                <a:gd name="connsiteX16" fmla="*/ 13825 w 173620"/>
                <a:gd name="connsiteY16" fmla="*/ 51765 h 205772"/>
                <a:gd name="connsiteX17" fmla="*/ 11896 w 173620"/>
                <a:gd name="connsiteY17" fmla="*/ 20256 h 20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3620" h="205772">
                  <a:moveTo>
                    <a:pt x="11896" y="20256"/>
                  </a:moveTo>
                  <a:cubicBezTo>
                    <a:pt x="29259" y="10610"/>
                    <a:pt x="56266" y="4823"/>
                    <a:pt x="81987" y="4823"/>
                  </a:cubicBezTo>
                  <a:cubicBezTo>
                    <a:pt x="119927" y="4823"/>
                    <a:pt x="157866" y="17040"/>
                    <a:pt x="157866" y="57552"/>
                  </a:cubicBezTo>
                  <a:cubicBezTo>
                    <a:pt x="157866" y="75557"/>
                    <a:pt x="148221" y="92276"/>
                    <a:pt x="128286" y="97420"/>
                  </a:cubicBezTo>
                  <a:cubicBezTo>
                    <a:pt x="152722" y="103208"/>
                    <a:pt x="169441" y="120570"/>
                    <a:pt x="169441" y="146291"/>
                  </a:cubicBezTo>
                  <a:cubicBezTo>
                    <a:pt x="169441" y="189375"/>
                    <a:pt x="128286" y="205451"/>
                    <a:pt x="85846" y="205451"/>
                  </a:cubicBezTo>
                  <a:cubicBezTo>
                    <a:pt x="55623" y="205451"/>
                    <a:pt x="24114" y="197734"/>
                    <a:pt x="4823" y="186160"/>
                  </a:cubicBezTo>
                  <a:lnTo>
                    <a:pt x="7395" y="149506"/>
                  </a:lnTo>
                  <a:cubicBezTo>
                    <a:pt x="20256" y="159152"/>
                    <a:pt x="53694" y="168797"/>
                    <a:pt x="79415" y="169441"/>
                  </a:cubicBezTo>
                  <a:cubicBezTo>
                    <a:pt x="102565" y="169441"/>
                    <a:pt x="127000" y="164939"/>
                    <a:pt x="127000" y="143719"/>
                  </a:cubicBezTo>
                  <a:cubicBezTo>
                    <a:pt x="127000" y="117997"/>
                    <a:pt x="97420" y="115425"/>
                    <a:pt x="76200" y="115425"/>
                  </a:cubicBezTo>
                  <a:cubicBezTo>
                    <a:pt x="66555" y="115425"/>
                    <a:pt x="57552" y="115425"/>
                    <a:pt x="47906" y="115425"/>
                  </a:cubicBezTo>
                  <a:lnTo>
                    <a:pt x="47906" y="85846"/>
                  </a:lnTo>
                  <a:cubicBezTo>
                    <a:pt x="56909" y="85846"/>
                    <a:pt x="65269" y="85846"/>
                    <a:pt x="74271" y="85846"/>
                  </a:cubicBezTo>
                  <a:cubicBezTo>
                    <a:pt x="92276" y="85846"/>
                    <a:pt x="116069" y="84559"/>
                    <a:pt x="116069" y="62696"/>
                  </a:cubicBezTo>
                  <a:cubicBezTo>
                    <a:pt x="116069" y="42762"/>
                    <a:pt x="93562" y="38261"/>
                    <a:pt x="74271" y="38261"/>
                  </a:cubicBezTo>
                  <a:cubicBezTo>
                    <a:pt x="56266" y="38261"/>
                    <a:pt x="28615" y="42762"/>
                    <a:pt x="13825" y="51765"/>
                  </a:cubicBezTo>
                  <a:lnTo>
                    <a:pt x="11896" y="202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2">
              <a:extLst>
                <a:ext uri="{FF2B5EF4-FFF2-40B4-BE49-F238E27FC236}">
                  <a16:creationId xmlns="" xmlns:a16="http://schemas.microsoft.com/office/drawing/2014/main" id="{BC992A73-769D-4413-A3A9-4FDB3D19ACBD}"/>
                </a:ext>
              </a:extLst>
            </p:cNvPr>
            <p:cNvSpPr/>
            <p:nvPr/>
          </p:nvSpPr>
          <p:spPr>
            <a:xfrm>
              <a:off x="6393405" y="4770698"/>
              <a:ext cx="192911" cy="308658"/>
            </a:xfrm>
            <a:custGeom>
              <a:avLst/>
              <a:gdLst>
                <a:gd name="connsiteX0" fmla="*/ 174585 w 192911"/>
                <a:gd name="connsiteY0" fmla="*/ 79415 h 308658"/>
                <a:gd name="connsiteX1" fmla="*/ 138575 w 192911"/>
                <a:gd name="connsiteY1" fmla="*/ 134716 h 308658"/>
                <a:gd name="connsiteX2" fmla="*/ 192590 w 192911"/>
                <a:gd name="connsiteY2" fmla="*/ 213167 h 308658"/>
                <a:gd name="connsiteX3" fmla="*/ 89704 w 192911"/>
                <a:gd name="connsiteY3" fmla="*/ 303835 h 308658"/>
                <a:gd name="connsiteX4" fmla="*/ 4823 w 192911"/>
                <a:gd name="connsiteY4" fmla="*/ 289689 h 308658"/>
                <a:gd name="connsiteX5" fmla="*/ 4823 w 192911"/>
                <a:gd name="connsiteY5" fmla="*/ 82630 h 308658"/>
                <a:gd name="connsiteX6" fmla="*/ 89061 w 192911"/>
                <a:gd name="connsiteY6" fmla="*/ 4823 h 308658"/>
                <a:gd name="connsiteX7" fmla="*/ 174585 w 192911"/>
                <a:gd name="connsiteY7" fmla="*/ 79415 h 308658"/>
                <a:gd name="connsiteX8" fmla="*/ 47263 w 192911"/>
                <a:gd name="connsiteY8" fmla="*/ 131501 h 308658"/>
                <a:gd name="connsiteX9" fmla="*/ 133430 w 192911"/>
                <a:gd name="connsiteY9" fmla="*/ 80701 h 308658"/>
                <a:gd name="connsiteX10" fmla="*/ 90990 w 192911"/>
                <a:gd name="connsiteY10" fmla="*/ 40833 h 308658"/>
                <a:gd name="connsiteX11" fmla="*/ 47263 w 192911"/>
                <a:gd name="connsiteY11" fmla="*/ 81987 h 308658"/>
                <a:gd name="connsiteX12" fmla="*/ 47263 w 192911"/>
                <a:gd name="connsiteY12" fmla="*/ 131501 h 308658"/>
                <a:gd name="connsiteX13" fmla="*/ 47263 w 192911"/>
                <a:gd name="connsiteY13" fmla="*/ 260752 h 308658"/>
                <a:gd name="connsiteX14" fmla="*/ 90347 w 192911"/>
                <a:gd name="connsiteY14" fmla="*/ 267825 h 308658"/>
                <a:gd name="connsiteX15" fmla="*/ 151435 w 192911"/>
                <a:gd name="connsiteY15" fmla="*/ 213167 h 308658"/>
                <a:gd name="connsiteX16" fmla="*/ 91633 w 192911"/>
                <a:gd name="connsiteY16" fmla="*/ 159152 h 308658"/>
                <a:gd name="connsiteX17" fmla="*/ 47263 w 192911"/>
                <a:gd name="connsiteY17" fmla="*/ 166868 h 308658"/>
                <a:gd name="connsiteX18" fmla="*/ 47263 w 192911"/>
                <a:gd name="connsiteY18" fmla="*/ 260752 h 30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2911" h="308658">
                  <a:moveTo>
                    <a:pt x="174585" y="79415"/>
                  </a:moveTo>
                  <a:cubicBezTo>
                    <a:pt x="174585" y="104494"/>
                    <a:pt x="160438" y="124428"/>
                    <a:pt x="138575" y="134716"/>
                  </a:cubicBezTo>
                  <a:cubicBezTo>
                    <a:pt x="175871" y="145005"/>
                    <a:pt x="191947" y="175228"/>
                    <a:pt x="192590" y="213167"/>
                  </a:cubicBezTo>
                  <a:cubicBezTo>
                    <a:pt x="192590" y="278757"/>
                    <a:pt x="145005" y="303192"/>
                    <a:pt x="89704" y="303835"/>
                  </a:cubicBezTo>
                  <a:cubicBezTo>
                    <a:pt x="61410" y="304479"/>
                    <a:pt x="31187" y="299334"/>
                    <a:pt x="4823" y="289689"/>
                  </a:cubicBezTo>
                  <a:lnTo>
                    <a:pt x="4823" y="82630"/>
                  </a:lnTo>
                  <a:cubicBezTo>
                    <a:pt x="4823" y="33759"/>
                    <a:pt x="41476" y="4823"/>
                    <a:pt x="89061" y="4823"/>
                  </a:cubicBezTo>
                  <a:cubicBezTo>
                    <a:pt x="136646" y="4823"/>
                    <a:pt x="174585" y="29258"/>
                    <a:pt x="174585" y="79415"/>
                  </a:cubicBezTo>
                  <a:close/>
                  <a:moveTo>
                    <a:pt x="47263" y="131501"/>
                  </a:moveTo>
                  <a:cubicBezTo>
                    <a:pt x="81344" y="119927"/>
                    <a:pt x="133430" y="123785"/>
                    <a:pt x="133430" y="80701"/>
                  </a:cubicBezTo>
                  <a:cubicBezTo>
                    <a:pt x="134073" y="56266"/>
                    <a:pt x="114139" y="40833"/>
                    <a:pt x="90990" y="40833"/>
                  </a:cubicBezTo>
                  <a:cubicBezTo>
                    <a:pt x="68484" y="40833"/>
                    <a:pt x="47263" y="55623"/>
                    <a:pt x="47263" y="81987"/>
                  </a:cubicBezTo>
                  <a:lnTo>
                    <a:pt x="47263" y="131501"/>
                  </a:lnTo>
                  <a:close/>
                  <a:moveTo>
                    <a:pt x="47263" y="260752"/>
                  </a:moveTo>
                  <a:cubicBezTo>
                    <a:pt x="62053" y="265253"/>
                    <a:pt x="77486" y="267825"/>
                    <a:pt x="90347" y="267825"/>
                  </a:cubicBezTo>
                  <a:cubicBezTo>
                    <a:pt x="125071" y="267182"/>
                    <a:pt x="151435" y="250463"/>
                    <a:pt x="151435" y="213167"/>
                  </a:cubicBezTo>
                  <a:cubicBezTo>
                    <a:pt x="151435" y="175228"/>
                    <a:pt x="128929" y="158509"/>
                    <a:pt x="91633" y="159152"/>
                  </a:cubicBezTo>
                  <a:cubicBezTo>
                    <a:pt x="78129" y="159152"/>
                    <a:pt x="62696" y="161724"/>
                    <a:pt x="47263" y="166868"/>
                  </a:cubicBezTo>
                  <a:lnTo>
                    <a:pt x="47263" y="26075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3">
              <a:extLst>
                <a:ext uri="{FF2B5EF4-FFF2-40B4-BE49-F238E27FC236}">
                  <a16:creationId xmlns="" xmlns:a16="http://schemas.microsoft.com/office/drawing/2014/main" id="{AF681D98-7C1B-4C7C-915D-26B07310F6F0}"/>
                </a:ext>
              </a:extLst>
            </p:cNvPr>
            <p:cNvSpPr/>
            <p:nvPr/>
          </p:nvSpPr>
          <p:spPr>
            <a:xfrm>
              <a:off x="6597248" y="4868264"/>
              <a:ext cx="225063" cy="205772"/>
            </a:xfrm>
            <a:custGeom>
              <a:avLst/>
              <a:gdLst>
                <a:gd name="connsiteX0" fmla="*/ 28616 w 225063"/>
                <a:gd name="connsiteY0" fmla="*/ 118174 h 205772"/>
                <a:gd name="connsiteX1" fmla="*/ 28616 w 225063"/>
                <a:gd name="connsiteY1" fmla="*/ 62229 h 205772"/>
                <a:gd name="connsiteX2" fmla="*/ 5466 w 225063"/>
                <a:gd name="connsiteY2" fmla="*/ 37151 h 205772"/>
                <a:gd name="connsiteX3" fmla="*/ 4823 w 225063"/>
                <a:gd name="connsiteY3" fmla="*/ 7571 h 205772"/>
                <a:gd name="connsiteX4" fmla="*/ 72342 w 225063"/>
                <a:gd name="connsiteY4" fmla="*/ 51298 h 205772"/>
                <a:gd name="connsiteX5" fmla="*/ 72342 w 225063"/>
                <a:gd name="connsiteY5" fmla="*/ 118174 h 205772"/>
                <a:gd name="connsiteX6" fmla="*/ 113496 w 225063"/>
                <a:gd name="connsiteY6" fmla="*/ 167687 h 205772"/>
                <a:gd name="connsiteX7" fmla="*/ 161724 w 225063"/>
                <a:gd name="connsiteY7" fmla="*/ 116887 h 205772"/>
                <a:gd name="connsiteX8" fmla="*/ 161724 w 225063"/>
                <a:gd name="connsiteY8" fmla="*/ 7571 h 205772"/>
                <a:gd name="connsiteX9" fmla="*/ 204808 w 225063"/>
                <a:gd name="connsiteY9" fmla="*/ 7571 h 205772"/>
                <a:gd name="connsiteX10" fmla="*/ 204808 w 225063"/>
                <a:gd name="connsiteY10" fmla="*/ 144538 h 205772"/>
                <a:gd name="connsiteX11" fmla="*/ 225385 w 225063"/>
                <a:gd name="connsiteY11" fmla="*/ 172189 h 205772"/>
                <a:gd name="connsiteX12" fmla="*/ 226028 w 225063"/>
                <a:gd name="connsiteY12" fmla="*/ 200482 h 205772"/>
                <a:gd name="connsiteX13" fmla="*/ 168155 w 225063"/>
                <a:gd name="connsiteY13" fmla="*/ 168974 h 205772"/>
                <a:gd name="connsiteX14" fmla="*/ 99993 w 225063"/>
                <a:gd name="connsiteY14" fmla="*/ 203055 h 205772"/>
                <a:gd name="connsiteX15" fmla="*/ 28616 w 225063"/>
                <a:gd name="connsiteY15" fmla="*/ 118174 h 20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063" h="205772">
                  <a:moveTo>
                    <a:pt x="28616" y="118174"/>
                  </a:moveTo>
                  <a:lnTo>
                    <a:pt x="28616" y="62229"/>
                  </a:lnTo>
                  <a:cubicBezTo>
                    <a:pt x="28616" y="43581"/>
                    <a:pt x="26043" y="35222"/>
                    <a:pt x="5466" y="37151"/>
                  </a:cubicBezTo>
                  <a:cubicBezTo>
                    <a:pt x="5466" y="28791"/>
                    <a:pt x="4823" y="15930"/>
                    <a:pt x="4823" y="7571"/>
                  </a:cubicBezTo>
                  <a:cubicBezTo>
                    <a:pt x="44049" y="-789"/>
                    <a:pt x="72342" y="8857"/>
                    <a:pt x="72342" y="51298"/>
                  </a:cubicBezTo>
                  <a:lnTo>
                    <a:pt x="72342" y="118174"/>
                  </a:lnTo>
                  <a:cubicBezTo>
                    <a:pt x="71699" y="149039"/>
                    <a:pt x="88418" y="167687"/>
                    <a:pt x="113496" y="167687"/>
                  </a:cubicBezTo>
                  <a:cubicBezTo>
                    <a:pt x="141147" y="167687"/>
                    <a:pt x="161724" y="147753"/>
                    <a:pt x="161724" y="116887"/>
                  </a:cubicBezTo>
                  <a:lnTo>
                    <a:pt x="161724" y="7571"/>
                  </a:lnTo>
                  <a:lnTo>
                    <a:pt x="204808" y="7571"/>
                  </a:lnTo>
                  <a:lnTo>
                    <a:pt x="204808" y="144538"/>
                  </a:lnTo>
                  <a:cubicBezTo>
                    <a:pt x="204808" y="167687"/>
                    <a:pt x="206737" y="174118"/>
                    <a:pt x="225385" y="172189"/>
                  </a:cubicBezTo>
                  <a:lnTo>
                    <a:pt x="226028" y="200482"/>
                  </a:lnTo>
                  <a:cubicBezTo>
                    <a:pt x="201593" y="204984"/>
                    <a:pt x="168155" y="210128"/>
                    <a:pt x="168155" y="168974"/>
                  </a:cubicBezTo>
                  <a:cubicBezTo>
                    <a:pt x="155294" y="194695"/>
                    <a:pt x="127000" y="203055"/>
                    <a:pt x="99993" y="203055"/>
                  </a:cubicBezTo>
                  <a:cubicBezTo>
                    <a:pt x="47907" y="202412"/>
                    <a:pt x="28616" y="165115"/>
                    <a:pt x="28616" y="11817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4">
              <a:extLst>
                <a:ext uri="{FF2B5EF4-FFF2-40B4-BE49-F238E27FC236}">
                  <a16:creationId xmlns="" xmlns:a16="http://schemas.microsoft.com/office/drawing/2014/main" id="{446BF573-CF38-418C-A18F-43EA1B63E499}"/>
                </a:ext>
              </a:extLst>
            </p:cNvPr>
            <p:cNvSpPr/>
            <p:nvPr/>
          </p:nvSpPr>
          <p:spPr>
            <a:xfrm>
              <a:off x="6835816" y="4865868"/>
              <a:ext cx="353671" cy="205772"/>
            </a:xfrm>
            <a:custGeom>
              <a:avLst/>
              <a:gdLst>
                <a:gd name="connsiteX0" fmla="*/ 4823 w 353670"/>
                <a:gd name="connsiteY0" fmla="*/ 9324 h 205772"/>
                <a:gd name="connsiteX1" fmla="*/ 69127 w 353670"/>
                <a:gd name="connsiteY1" fmla="*/ 40833 h 205772"/>
                <a:gd name="connsiteX2" fmla="*/ 132787 w 353670"/>
                <a:gd name="connsiteY2" fmla="*/ 6109 h 205772"/>
                <a:gd name="connsiteX3" fmla="*/ 190017 w 353670"/>
                <a:gd name="connsiteY3" fmla="*/ 42119 h 205772"/>
                <a:gd name="connsiteX4" fmla="*/ 258823 w 353670"/>
                <a:gd name="connsiteY4" fmla="*/ 4823 h 205772"/>
                <a:gd name="connsiteX5" fmla="*/ 325055 w 353670"/>
                <a:gd name="connsiteY5" fmla="*/ 88418 h 205772"/>
                <a:gd name="connsiteX6" fmla="*/ 325055 w 353670"/>
                <a:gd name="connsiteY6" fmla="*/ 149506 h 205772"/>
                <a:gd name="connsiteX7" fmla="*/ 348848 w 353670"/>
                <a:gd name="connsiteY7" fmla="*/ 173299 h 205772"/>
                <a:gd name="connsiteX8" fmla="*/ 348848 w 353670"/>
                <a:gd name="connsiteY8" fmla="*/ 199663 h 205772"/>
                <a:gd name="connsiteX9" fmla="*/ 281329 w 353670"/>
                <a:gd name="connsiteY9" fmla="*/ 155294 h 205772"/>
                <a:gd name="connsiteX10" fmla="*/ 281329 w 353670"/>
                <a:gd name="connsiteY10" fmla="*/ 87775 h 205772"/>
                <a:gd name="connsiteX11" fmla="*/ 244033 w 353670"/>
                <a:gd name="connsiteY11" fmla="*/ 39547 h 205772"/>
                <a:gd name="connsiteX12" fmla="*/ 199663 w 353670"/>
                <a:gd name="connsiteY12" fmla="*/ 89061 h 205772"/>
                <a:gd name="connsiteX13" fmla="*/ 199663 w 353670"/>
                <a:gd name="connsiteY13" fmla="*/ 200306 h 205772"/>
                <a:gd name="connsiteX14" fmla="*/ 157222 w 353670"/>
                <a:gd name="connsiteY14" fmla="*/ 200306 h 205772"/>
                <a:gd name="connsiteX15" fmla="*/ 157222 w 353670"/>
                <a:gd name="connsiteY15" fmla="*/ 90347 h 205772"/>
                <a:gd name="connsiteX16" fmla="*/ 117997 w 353670"/>
                <a:gd name="connsiteY16" fmla="*/ 40833 h 205772"/>
                <a:gd name="connsiteX17" fmla="*/ 71698 w 353670"/>
                <a:gd name="connsiteY17" fmla="*/ 90990 h 205772"/>
                <a:gd name="connsiteX18" fmla="*/ 71698 w 353670"/>
                <a:gd name="connsiteY18" fmla="*/ 201592 h 205772"/>
                <a:gd name="connsiteX19" fmla="*/ 27972 w 353670"/>
                <a:gd name="connsiteY19" fmla="*/ 201592 h 205772"/>
                <a:gd name="connsiteX20" fmla="*/ 27972 w 353670"/>
                <a:gd name="connsiteY20" fmla="*/ 71056 h 205772"/>
                <a:gd name="connsiteX21" fmla="*/ 4823 w 353670"/>
                <a:gd name="connsiteY21" fmla="*/ 37618 h 205772"/>
                <a:gd name="connsiteX22" fmla="*/ 4823 w 353670"/>
                <a:gd name="connsiteY22" fmla="*/ 9324 h 20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3670" h="205772">
                  <a:moveTo>
                    <a:pt x="4823" y="9324"/>
                  </a:moveTo>
                  <a:cubicBezTo>
                    <a:pt x="34402" y="322"/>
                    <a:pt x="69127" y="6752"/>
                    <a:pt x="69127" y="40833"/>
                  </a:cubicBezTo>
                  <a:cubicBezTo>
                    <a:pt x="81344" y="17041"/>
                    <a:pt x="107065" y="5466"/>
                    <a:pt x="132787" y="6109"/>
                  </a:cubicBezTo>
                  <a:cubicBezTo>
                    <a:pt x="158508" y="6752"/>
                    <a:pt x="180372" y="18327"/>
                    <a:pt x="190017" y="42119"/>
                  </a:cubicBezTo>
                  <a:cubicBezTo>
                    <a:pt x="205450" y="16397"/>
                    <a:pt x="231172" y="4823"/>
                    <a:pt x="258823" y="4823"/>
                  </a:cubicBezTo>
                  <a:cubicBezTo>
                    <a:pt x="310909" y="4823"/>
                    <a:pt x="325055" y="44691"/>
                    <a:pt x="325055" y="88418"/>
                  </a:cubicBezTo>
                  <a:lnTo>
                    <a:pt x="325055" y="149506"/>
                  </a:lnTo>
                  <a:cubicBezTo>
                    <a:pt x="325055" y="165582"/>
                    <a:pt x="325698" y="176514"/>
                    <a:pt x="348848" y="173299"/>
                  </a:cubicBezTo>
                  <a:lnTo>
                    <a:pt x="348848" y="199663"/>
                  </a:lnTo>
                  <a:cubicBezTo>
                    <a:pt x="308336" y="209309"/>
                    <a:pt x="281329" y="198377"/>
                    <a:pt x="281329" y="155294"/>
                  </a:cubicBezTo>
                  <a:lnTo>
                    <a:pt x="281329" y="87775"/>
                  </a:lnTo>
                  <a:cubicBezTo>
                    <a:pt x="281972" y="58838"/>
                    <a:pt x="269754" y="39547"/>
                    <a:pt x="244033" y="39547"/>
                  </a:cubicBezTo>
                  <a:cubicBezTo>
                    <a:pt x="217668" y="40190"/>
                    <a:pt x="199663" y="58838"/>
                    <a:pt x="199663" y="89061"/>
                  </a:cubicBezTo>
                  <a:lnTo>
                    <a:pt x="199663" y="200306"/>
                  </a:lnTo>
                  <a:lnTo>
                    <a:pt x="157222" y="200306"/>
                  </a:lnTo>
                  <a:lnTo>
                    <a:pt x="157222" y="90347"/>
                  </a:lnTo>
                  <a:cubicBezTo>
                    <a:pt x="157865" y="60767"/>
                    <a:pt x="145005" y="40833"/>
                    <a:pt x="117997" y="40833"/>
                  </a:cubicBezTo>
                  <a:cubicBezTo>
                    <a:pt x="90989" y="41476"/>
                    <a:pt x="71698" y="60124"/>
                    <a:pt x="71698" y="90990"/>
                  </a:cubicBezTo>
                  <a:lnTo>
                    <a:pt x="71698" y="201592"/>
                  </a:lnTo>
                  <a:lnTo>
                    <a:pt x="27972" y="201592"/>
                  </a:lnTo>
                  <a:lnTo>
                    <a:pt x="27972" y="71056"/>
                  </a:lnTo>
                  <a:cubicBezTo>
                    <a:pt x="27972" y="45334"/>
                    <a:pt x="27329" y="35689"/>
                    <a:pt x="4823" y="37618"/>
                  </a:cubicBezTo>
                  <a:lnTo>
                    <a:pt x="4823" y="932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25">
              <a:extLst>
                <a:ext uri="{FF2B5EF4-FFF2-40B4-BE49-F238E27FC236}">
                  <a16:creationId xmlns="" xmlns:a16="http://schemas.microsoft.com/office/drawing/2014/main" id="{76DA0A98-19E3-4D93-91EE-1A39D5C6FA8C}"/>
                </a:ext>
              </a:extLst>
            </p:cNvPr>
            <p:cNvSpPr/>
            <p:nvPr/>
          </p:nvSpPr>
          <p:spPr>
            <a:xfrm>
              <a:off x="7187557" y="4868264"/>
              <a:ext cx="225063" cy="205772"/>
            </a:xfrm>
            <a:custGeom>
              <a:avLst/>
              <a:gdLst>
                <a:gd name="connsiteX0" fmla="*/ 28615 w 225063"/>
                <a:gd name="connsiteY0" fmla="*/ 118174 h 205772"/>
                <a:gd name="connsiteX1" fmla="*/ 28615 w 225063"/>
                <a:gd name="connsiteY1" fmla="*/ 62229 h 205772"/>
                <a:gd name="connsiteX2" fmla="*/ 5466 w 225063"/>
                <a:gd name="connsiteY2" fmla="*/ 37151 h 205772"/>
                <a:gd name="connsiteX3" fmla="*/ 4823 w 225063"/>
                <a:gd name="connsiteY3" fmla="*/ 7571 h 205772"/>
                <a:gd name="connsiteX4" fmla="*/ 72342 w 225063"/>
                <a:gd name="connsiteY4" fmla="*/ 51298 h 205772"/>
                <a:gd name="connsiteX5" fmla="*/ 72342 w 225063"/>
                <a:gd name="connsiteY5" fmla="*/ 118174 h 205772"/>
                <a:gd name="connsiteX6" fmla="*/ 113496 w 225063"/>
                <a:gd name="connsiteY6" fmla="*/ 167687 h 205772"/>
                <a:gd name="connsiteX7" fmla="*/ 161724 w 225063"/>
                <a:gd name="connsiteY7" fmla="*/ 116887 h 205772"/>
                <a:gd name="connsiteX8" fmla="*/ 161724 w 225063"/>
                <a:gd name="connsiteY8" fmla="*/ 7571 h 205772"/>
                <a:gd name="connsiteX9" fmla="*/ 204807 w 225063"/>
                <a:gd name="connsiteY9" fmla="*/ 7571 h 205772"/>
                <a:gd name="connsiteX10" fmla="*/ 204807 w 225063"/>
                <a:gd name="connsiteY10" fmla="*/ 144538 h 205772"/>
                <a:gd name="connsiteX11" fmla="*/ 225385 w 225063"/>
                <a:gd name="connsiteY11" fmla="*/ 172189 h 205772"/>
                <a:gd name="connsiteX12" fmla="*/ 226028 w 225063"/>
                <a:gd name="connsiteY12" fmla="*/ 200482 h 205772"/>
                <a:gd name="connsiteX13" fmla="*/ 168155 w 225063"/>
                <a:gd name="connsiteY13" fmla="*/ 168974 h 205772"/>
                <a:gd name="connsiteX14" fmla="*/ 99993 w 225063"/>
                <a:gd name="connsiteY14" fmla="*/ 203055 h 205772"/>
                <a:gd name="connsiteX15" fmla="*/ 28615 w 225063"/>
                <a:gd name="connsiteY15" fmla="*/ 118174 h 20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063" h="205772">
                  <a:moveTo>
                    <a:pt x="28615" y="118174"/>
                  </a:moveTo>
                  <a:lnTo>
                    <a:pt x="28615" y="62229"/>
                  </a:lnTo>
                  <a:cubicBezTo>
                    <a:pt x="28615" y="43581"/>
                    <a:pt x="26043" y="35222"/>
                    <a:pt x="5466" y="37151"/>
                  </a:cubicBezTo>
                  <a:cubicBezTo>
                    <a:pt x="5466" y="28791"/>
                    <a:pt x="4823" y="15930"/>
                    <a:pt x="4823" y="7571"/>
                  </a:cubicBezTo>
                  <a:cubicBezTo>
                    <a:pt x="44048" y="-789"/>
                    <a:pt x="72342" y="8857"/>
                    <a:pt x="72342" y="51298"/>
                  </a:cubicBezTo>
                  <a:lnTo>
                    <a:pt x="72342" y="118174"/>
                  </a:lnTo>
                  <a:cubicBezTo>
                    <a:pt x="71699" y="149039"/>
                    <a:pt x="88418" y="167687"/>
                    <a:pt x="113496" y="167687"/>
                  </a:cubicBezTo>
                  <a:cubicBezTo>
                    <a:pt x="141147" y="167687"/>
                    <a:pt x="161724" y="147753"/>
                    <a:pt x="161724" y="116887"/>
                  </a:cubicBezTo>
                  <a:lnTo>
                    <a:pt x="161724" y="7571"/>
                  </a:lnTo>
                  <a:lnTo>
                    <a:pt x="204807" y="7571"/>
                  </a:lnTo>
                  <a:lnTo>
                    <a:pt x="204807" y="144538"/>
                  </a:lnTo>
                  <a:cubicBezTo>
                    <a:pt x="204807" y="167687"/>
                    <a:pt x="206737" y="174118"/>
                    <a:pt x="225385" y="172189"/>
                  </a:cubicBezTo>
                  <a:lnTo>
                    <a:pt x="226028" y="200482"/>
                  </a:lnTo>
                  <a:cubicBezTo>
                    <a:pt x="201592" y="204984"/>
                    <a:pt x="168155" y="210128"/>
                    <a:pt x="168155" y="168974"/>
                  </a:cubicBezTo>
                  <a:cubicBezTo>
                    <a:pt x="155294" y="194695"/>
                    <a:pt x="127000" y="203055"/>
                    <a:pt x="99993" y="203055"/>
                  </a:cubicBezTo>
                  <a:cubicBezTo>
                    <a:pt x="47263" y="202412"/>
                    <a:pt x="28615" y="165115"/>
                    <a:pt x="28615" y="11817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26">
              <a:extLst>
                <a:ext uri="{FF2B5EF4-FFF2-40B4-BE49-F238E27FC236}">
                  <a16:creationId xmlns="" xmlns:a16="http://schemas.microsoft.com/office/drawing/2014/main" id="{B436682A-72FB-4096-86A3-49880C841608}"/>
                </a:ext>
              </a:extLst>
            </p:cNvPr>
            <p:cNvSpPr/>
            <p:nvPr/>
          </p:nvSpPr>
          <p:spPr>
            <a:xfrm>
              <a:off x="7434484" y="4871012"/>
              <a:ext cx="180051" cy="199342"/>
            </a:xfrm>
            <a:custGeom>
              <a:avLst/>
              <a:gdLst>
                <a:gd name="connsiteX0" fmla="*/ 54336 w 180050"/>
                <a:gd name="connsiteY0" fmla="*/ 127000 h 199341"/>
                <a:gd name="connsiteX1" fmla="*/ 13182 w 180050"/>
                <a:gd name="connsiteY1" fmla="*/ 69127 h 199341"/>
                <a:gd name="connsiteX2" fmla="*/ 80701 w 180050"/>
                <a:gd name="connsiteY2" fmla="*/ 4823 h 199341"/>
                <a:gd name="connsiteX3" fmla="*/ 177156 w 180050"/>
                <a:gd name="connsiteY3" fmla="*/ 4823 h 199341"/>
                <a:gd name="connsiteX4" fmla="*/ 177156 w 180050"/>
                <a:gd name="connsiteY4" fmla="*/ 196448 h 199341"/>
                <a:gd name="connsiteX5" fmla="*/ 133430 w 180050"/>
                <a:gd name="connsiteY5" fmla="*/ 196448 h 199341"/>
                <a:gd name="connsiteX6" fmla="*/ 133430 w 180050"/>
                <a:gd name="connsiteY6" fmla="*/ 134716 h 199341"/>
                <a:gd name="connsiteX7" fmla="*/ 97420 w 180050"/>
                <a:gd name="connsiteY7" fmla="*/ 134716 h 199341"/>
                <a:gd name="connsiteX8" fmla="*/ 51121 w 180050"/>
                <a:gd name="connsiteY8" fmla="*/ 196448 h 199341"/>
                <a:gd name="connsiteX9" fmla="*/ 4823 w 180050"/>
                <a:gd name="connsiteY9" fmla="*/ 196448 h 199341"/>
                <a:gd name="connsiteX10" fmla="*/ 4823 w 180050"/>
                <a:gd name="connsiteY10" fmla="*/ 191947 h 199341"/>
                <a:gd name="connsiteX11" fmla="*/ 54336 w 180050"/>
                <a:gd name="connsiteY11" fmla="*/ 127000 h 199341"/>
                <a:gd name="connsiteX12" fmla="*/ 132788 w 180050"/>
                <a:gd name="connsiteY12" fmla="*/ 99992 h 199341"/>
                <a:gd name="connsiteX13" fmla="*/ 132788 w 180050"/>
                <a:gd name="connsiteY13" fmla="*/ 38261 h 199341"/>
                <a:gd name="connsiteX14" fmla="*/ 92919 w 180050"/>
                <a:gd name="connsiteY14" fmla="*/ 38261 h 199341"/>
                <a:gd name="connsiteX15" fmla="*/ 56266 w 180050"/>
                <a:gd name="connsiteY15" fmla="*/ 69770 h 199341"/>
                <a:gd name="connsiteX16" fmla="*/ 92919 w 180050"/>
                <a:gd name="connsiteY16" fmla="*/ 99992 h 199341"/>
                <a:gd name="connsiteX17" fmla="*/ 132788 w 180050"/>
                <a:gd name="connsiteY17" fmla="*/ 99992 h 19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050" h="199341">
                  <a:moveTo>
                    <a:pt x="54336" y="127000"/>
                  </a:moveTo>
                  <a:cubicBezTo>
                    <a:pt x="30544" y="118641"/>
                    <a:pt x="13182" y="95491"/>
                    <a:pt x="13182" y="69127"/>
                  </a:cubicBezTo>
                  <a:cubicBezTo>
                    <a:pt x="13182" y="34403"/>
                    <a:pt x="39547" y="4823"/>
                    <a:pt x="80701" y="4823"/>
                  </a:cubicBezTo>
                  <a:cubicBezTo>
                    <a:pt x="104494" y="4823"/>
                    <a:pt x="153364" y="4823"/>
                    <a:pt x="177156" y="4823"/>
                  </a:cubicBezTo>
                  <a:lnTo>
                    <a:pt x="177156" y="196448"/>
                  </a:lnTo>
                  <a:cubicBezTo>
                    <a:pt x="162367" y="196448"/>
                    <a:pt x="148220" y="196448"/>
                    <a:pt x="133430" y="196448"/>
                  </a:cubicBezTo>
                  <a:lnTo>
                    <a:pt x="133430" y="134716"/>
                  </a:lnTo>
                  <a:lnTo>
                    <a:pt x="97420" y="134716"/>
                  </a:lnTo>
                  <a:lnTo>
                    <a:pt x="51121" y="196448"/>
                  </a:lnTo>
                  <a:lnTo>
                    <a:pt x="4823" y="196448"/>
                  </a:lnTo>
                  <a:lnTo>
                    <a:pt x="4823" y="191947"/>
                  </a:lnTo>
                  <a:lnTo>
                    <a:pt x="54336" y="127000"/>
                  </a:lnTo>
                  <a:close/>
                  <a:moveTo>
                    <a:pt x="132788" y="99992"/>
                  </a:moveTo>
                  <a:lnTo>
                    <a:pt x="132788" y="38261"/>
                  </a:lnTo>
                  <a:cubicBezTo>
                    <a:pt x="119927" y="38261"/>
                    <a:pt x="106422" y="38261"/>
                    <a:pt x="92919" y="38261"/>
                  </a:cubicBezTo>
                  <a:cubicBezTo>
                    <a:pt x="71055" y="38261"/>
                    <a:pt x="56266" y="51122"/>
                    <a:pt x="56266" y="69770"/>
                  </a:cubicBezTo>
                  <a:cubicBezTo>
                    <a:pt x="56266" y="87775"/>
                    <a:pt x="71055" y="99992"/>
                    <a:pt x="92919" y="99992"/>
                  </a:cubicBezTo>
                  <a:lnTo>
                    <a:pt x="132788" y="9999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27">
              <a:extLst>
                <a:ext uri="{FF2B5EF4-FFF2-40B4-BE49-F238E27FC236}">
                  <a16:creationId xmlns="" xmlns:a16="http://schemas.microsoft.com/office/drawing/2014/main" id="{D1BBC909-DF87-4622-897D-65C010DB8705}"/>
                </a:ext>
              </a:extLst>
            </p:cNvPr>
            <p:cNvSpPr/>
            <p:nvPr/>
          </p:nvSpPr>
          <p:spPr>
            <a:xfrm>
              <a:off x="3318397" y="5258764"/>
              <a:ext cx="289367" cy="327949"/>
            </a:xfrm>
            <a:custGeom>
              <a:avLst/>
              <a:gdLst>
                <a:gd name="connsiteX0" fmla="*/ 42762 w 289367"/>
                <a:gd name="connsiteY0" fmla="*/ 328271 h 327949"/>
                <a:gd name="connsiteX1" fmla="*/ 4823 w 289367"/>
                <a:gd name="connsiteY1" fmla="*/ 328271 h 327949"/>
                <a:gd name="connsiteX2" fmla="*/ 4823 w 289367"/>
                <a:gd name="connsiteY2" fmla="*/ 246605 h 327949"/>
                <a:gd name="connsiteX3" fmla="*/ 33759 w 289367"/>
                <a:gd name="connsiteY3" fmla="*/ 246605 h 327949"/>
                <a:gd name="connsiteX4" fmla="*/ 133430 w 289367"/>
                <a:gd name="connsiteY4" fmla="*/ 4823 h 327949"/>
                <a:gd name="connsiteX5" fmla="*/ 152722 w 289367"/>
                <a:gd name="connsiteY5" fmla="*/ 4823 h 327949"/>
                <a:gd name="connsiteX6" fmla="*/ 256251 w 289367"/>
                <a:gd name="connsiteY6" fmla="*/ 246605 h 327949"/>
                <a:gd name="connsiteX7" fmla="*/ 286473 w 289367"/>
                <a:gd name="connsiteY7" fmla="*/ 246605 h 327949"/>
                <a:gd name="connsiteX8" fmla="*/ 286473 w 289367"/>
                <a:gd name="connsiteY8" fmla="*/ 328271 h 327949"/>
                <a:gd name="connsiteX9" fmla="*/ 249177 w 289367"/>
                <a:gd name="connsiteY9" fmla="*/ 328271 h 327949"/>
                <a:gd name="connsiteX10" fmla="*/ 249177 w 289367"/>
                <a:gd name="connsiteY10" fmla="*/ 285830 h 327949"/>
                <a:gd name="connsiteX11" fmla="*/ 42119 w 289367"/>
                <a:gd name="connsiteY11" fmla="*/ 285830 h 327949"/>
                <a:gd name="connsiteX12" fmla="*/ 42119 w 289367"/>
                <a:gd name="connsiteY12" fmla="*/ 328271 h 327949"/>
                <a:gd name="connsiteX13" fmla="*/ 80701 w 289367"/>
                <a:gd name="connsiteY13" fmla="*/ 245962 h 327949"/>
                <a:gd name="connsiteX14" fmla="*/ 209952 w 289367"/>
                <a:gd name="connsiteY14" fmla="*/ 245962 h 327949"/>
                <a:gd name="connsiteX15" fmla="*/ 143719 w 289367"/>
                <a:gd name="connsiteY15" fmla="*/ 81987 h 327949"/>
                <a:gd name="connsiteX16" fmla="*/ 143076 w 289367"/>
                <a:gd name="connsiteY16" fmla="*/ 81987 h 327949"/>
                <a:gd name="connsiteX17" fmla="*/ 80701 w 289367"/>
                <a:gd name="connsiteY17" fmla="*/ 245962 h 32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367" h="327949">
                  <a:moveTo>
                    <a:pt x="42762" y="328271"/>
                  </a:moveTo>
                  <a:lnTo>
                    <a:pt x="4823" y="328271"/>
                  </a:lnTo>
                  <a:lnTo>
                    <a:pt x="4823" y="246605"/>
                  </a:lnTo>
                  <a:lnTo>
                    <a:pt x="33759" y="246605"/>
                  </a:lnTo>
                  <a:lnTo>
                    <a:pt x="133430" y="4823"/>
                  </a:lnTo>
                  <a:lnTo>
                    <a:pt x="152722" y="4823"/>
                  </a:lnTo>
                  <a:lnTo>
                    <a:pt x="256251" y="246605"/>
                  </a:lnTo>
                  <a:lnTo>
                    <a:pt x="286473" y="246605"/>
                  </a:lnTo>
                  <a:lnTo>
                    <a:pt x="286473" y="328271"/>
                  </a:lnTo>
                  <a:lnTo>
                    <a:pt x="249177" y="328271"/>
                  </a:lnTo>
                  <a:lnTo>
                    <a:pt x="249177" y="285830"/>
                  </a:lnTo>
                  <a:cubicBezTo>
                    <a:pt x="179729" y="285830"/>
                    <a:pt x="110924" y="285830"/>
                    <a:pt x="42119" y="285830"/>
                  </a:cubicBezTo>
                  <a:lnTo>
                    <a:pt x="42119" y="328271"/>
                  </a:lnTo>
                  <a:close/>
                  <a:moveTo>
                    <a:pt x="80701" y="245962"/>
                  </a:moveTo>
                  <a:lnTo>
                    <a:pt x="209952" y="245962"/>
                  </a:lnTo>
                  <a:lnTo>
                    <a:pt x="143719" y="81987"/>
                  </a:lnTo>
                  <a:lnTo>
                    <a:pt x="143076" y="81987"/>
                  </a:lnTo>
                  <a:lnTo>
                    <a:pt x="80701" y="24596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28">
              <a:extLst>
                <a:ext uri="{FF2B5EF4-FFF2-40B4-BE49-F238E27FC236}">
                  <a16:creationId xmlns="" xmlns:a16="http://schemas.microsoft.com/office/drawing/2014/main" id="{0B73D98E-BF70-412C-BD5A-86B3AE6EDD72}"/>
                </a:ext>
              </a:extLst>
            </p:cNvPr>
            <p:cNvSpPr/>
            <p:nvPr/>
          </p:nvSpPr>
          <p:spPr>
            <a:xfrm>
              <a:off x="3621875" y="5343002"/>
              <a:ext cx="199342" cy="205772"/>
            </a:xfrm>
            <a:custGeom>
              <a:avLst/>
              <a:gdLst>
                <a:gd name="connsiteX0" fmla="*/ 73664 w 199341"/>
                <a:gd name="connsiteY0" fmla="*/ 205451 h 205772"/>
                <a:gd name="connsiteX1" fmla="*/ 4859 w 199341"/>
                <a:gd name="connsiteY1" fmla="*/ 145648 h 205772"/>
                <a:gd name="connsiteX2" fmla="*/ 79451 w 199341"/>
                <a:gd name="connsiteY2" fmla="*/ 78129 h 205772"/>
                <a:gd name="connsiteX3" fmla="*/ 136039 w 199341"/>
                <a:gd name="connsiteY3" fmla="*/ 92276 h 205772"/>
                <a:gd name="connsiteX4" fmla="*/ 136039 w 199341"/>
                <a:gd name="connsiteY4" fmla="*/ 72985 h 205772"/>
                <a:gd name="connsiteX5" fmla="*/ 26079 w 199341"/>
                <a:gd name="connsiteY5" fmla="*/ 51122 h 205772"/>
                <a:gd name="connsiteX6" fmla="*/ 19648 w 199341"/>
                <a:gd name="connsiteY6" fmla="*/ 20256 h 205772"/>
                <a:gd name="connsiteX7" fmla="*/ 90383 w 199341"/>
                <a:gd name="connsiteY7" fmla="*/ 4823 h 205772"/>
                <a:gd name="connsiteX8" fmla="*/ 178479 w 199341"/>
                <a:gd name="connsiteY8" fmla="*/ 74271 h 205772"/>
                <a:gd name="connsiteX9" fmla="*/ 178479 w 199341"/>
                <a:gd name="connsiteY9" fmla="*/ 150149 h 205772"/>
                <a:gd name="connsiteX10" fmla="*/ 198413 w 199341"/>
                <a:gd name="connsiteY10" fmla="*/ 177800 h 205772"/>
                <a:gd name="connsiteX11" fmla="*/ 199056 w 199341"/>
                <a:gd name="connsiteY11" fmla="*/ 202236 h 205772"/>
                <a:gd name="connsiteX12" fmla="*/ 144398 w 199341"/>
                <a:gd name="connsiteY12" fmla="*/ 169441 h 205772"/>
                <a:gd name="connsiteX13" fmla="*/ 73664 w 199341"/>
                <a:gd name="connsiteY13" fmla="*/ 205451 h 205772"/>
                <a:gd name="connsiteX14" fmla="*/ 136039 w 199341"/>
                <a:gd name="connsiteY14" fmla="*/ 119927 h 205772"/>
                <a:gd name="connsiteX15" fmla="*/ 86525 w 199341"/>
                <a:gd name="connsiteY15" fmla="*/ 107066 h 205772"/>
                <a:gd name="connsiteX16" fmla="*/ 47299 w 199341"/>
                <a:gd name="connsiteY16" fmla="*/ 143076 h 205772"/>
                <a:gd name="connsiteX17" fmla="*/ 82023 w 199341"/>
                <a:gd name="connsiteY17" fmla="*/ 170727 h 205772"/>
                <a:gd name="connsiteX18" fmla="*/ 135395 w 199341"/>
                <a:gd name="connsiteY18" fmla="*/ 136003 h 205772"/>
                <a:gd name="connsiteX19" fmla="*/ 135395 w 199341"/>
                <a:gd name="connsiteY19" fmla="*/ 119927 h 20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9341" h="205772">
                  <a:moveTo>
                    <a:pt x="73664" y="205451"/>
                  </a:moveTo>
                  <a:cubicBezTo>
                    <a:pt x="38940" y="205451"/>
                    <a:pt x="4859" y="182944"/>
                    <a:pt x="4859" y="145648"/>
                  </a:cubicBezTo>
                  <a:cubicBezTo>
                    <a:pt x="3573" y="99992"/>
                    <a:pt x="37011" y="78129"/>
                    <a:pt x="79451" y="78129"/>
                  </a:cubicBezTo>
                  <a:cubicBezTo>
                    <a:pt x="98099" y="78129"/>
                    <a:pt x="119319" y="82630"/>
                    <a:pt x="136039" y="92276"/>
                  </a:cubicBezTo>
                  <a:lnTo>
                    <a:pt x="136039" y="72985"/>
                  </a:lnTo>
                  <a:cubicBezTo>
                    <a:pt x="136039" y="22185"/>
                    <a:pt x="49871" y="38904"/>
                    <a:pt x="26079" y="51122"/>
                  </a:cubicBezTo>
                  <a:lnTo>
                    <a:pt x="19648" y="20256"/>
                  </a:lnTo>
                  <a:cubicBezTo>
                    <a:pt x="38940" y="10610"/>
                    <a:pt x="64661" y="4823"/>
                    <a:pt x="90383" y="4823"/>
                  </a:cubicBezTo>
                  <a:cubicBezTo>
                    <a:pt x="136681" y="4823"/>
                    <a:pt x="178479" y="20899"/>
                    <a:pt x="178479" y="74271"/>
                  </a:cubicBezTo>
                  <a:lnTo>
                    <a:pt x="178479" y="150149"/>
                  </a:lnTo>
                  <a:cubicBezTo>
                    <a:pt x="178479" y="168155"/>
                    <a:pt x="177836" y="179729"/>
                    <a:pt x="198413" y="177800"/>
                  </a:cubicBezTo>
                  <a:lnTo>
                    <a:pt x="199056" y="202236"/>
                  </a:lnTo>
                  <a:cubicBezTo>
                    <a:pt x="168833" y="207380"/>
                    <a:pt x="145684" y="207380"/>
                    <a:pt x="144398" y="169441"/>
                  </a:cubicBezTo>
                  <a:cubicBezTo>
                    <a:pt x="131537" y="194519"/>
                    <a:pt x="100671" y="205451"/>
                    <a:pt x="73664" y="205451"/>
                  </a:cubicBezTo>
                  <a:close/>
                  <a:moveTo>
                    <a:pt x="136039" y="119927"/>
                  </a:moveTo>
                  <a:cubicBezTo>
                    <a:pt x="121892" y="111567"/>
                    <a:pt x="103243" y="106423"/>
                    <a:pt x="86525" y="107066"/>
                  </a:cubicBezTo>
                  <a:cubicBezTo>
                    <a:pt x="65304" y="107709"/>
                    <a:pt x="47299" y="119927"/>
                    <a:pt x="47299" y="143076"/>
                  </a:cubicBezTo>
                  <a:cubicBezTo>
                    <a:pt x="47299" y="162367"/>
                    <a:pt x="64661" y="170727"/>
                    <a:pt x="82023" y="170727"/>
                  </a:cubicBezTo>
                  <a:cubicBezTo>
                    <a:pt x="104530" y="170727"/>
                    <a:pt x="131537" y="159795"/>
                    <a:pt x="135395" y="136003"/>
                  </a:cubicBezTo>
                  <a:lnTo>
                    <a:pt x="135395" y="1199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29">
              <a:extLst>
                <a:ext uri="{FF2B5EF4-FFF2-40B4-BE49-F238E27FC236}">
                  <a16:creationId xmlns="" xmlns:a16="http://schemas.microsoft.com/office/drawing/2014/main" id="{B6EE650B-76CC-4B02-8650-019FFDE75840}"/>
                </a:ext>
              </a:extLst>
            </p:cNvPr>
            <p:cNvSpPr/>
            <p:nvPr/>
          </p:nvSpPr>
          <p:spPr>
            <a:xfrm>
              <a:off x="3836686" y="5346217"/>
              <a:ext cx="212203" cy="199342"/>
            </a:xfrm>
            <a:custGeom>
              <a:avLst/>
              <a:gdLst>
                <a:gd name="connsiteX0" fmla="*/ 114782 w 212202"/>
                <a:gd name="connsiteY0" fmla="*/ 4823 h 199341"/>
                <a:gd name="connsiteX1" fmla="*/ 208023 w 212202"/>
                <a:gd name="connsiteY1" fmla="*/ 193876 h 199341"/>
                <a:gd name="connsiteX2" fmla="*/ 208023 w 212202"/>
                <a:gd name="connsiteY2" fmla="*/ 198377 h 199341"/>
                <a:gd name="connsiteX3" fmla="*/ 161081 w 212202"/>
                <a:gd name="connsiteY3" fmla="*/ 198377 h 199341"/>
                <a:gd name="connsiteX4" fmla="*/ 136646 w 212202"/>
                <a:gd name="connsiteY4" fmla="*/ 142433 h 199341"/>
                <a:gd name="connsiteX5" fmla="*/ 107066 w 212202"/>
                <a:gd name="connsiteY5" fmla="*/ 71056 h 199341"/>
                <a:gd name="connsiteX6" fmla="*/ 106423 w 212202"/>
                <a:gd name="connsiteY6" fmla="*/ 71056 h 199341"/>
                <a:gd name="connsiteX7" fmla="*/ 76200 w 212202"/>
                <a:gd name="connsiteY7" fmla="*/ 142433 h 199341"/>
                <a:gd name="connsiteX8" fmla="*/ 51121 w 212202"/>
                <a:gd name="connsiteY8" fmla="*/ 199020 h 199341"/>
                <a:gd name="connsiteX9" fmla="*/ 4823 w 212202"/>
                <a:gd name="connsiteY9" fmla="*/ 199020 h 199341"/>
                <a:gd name="connsiteX10" fmla="*/ 4823 w 212202"/>
                <a:gd name="connsiteY10" fmla="*/ 194519 h 199341"/>
                <a:gd name="connsiteX11" fmla="*/ 97420 w 212202"/>
                <a:gd name="connsiteY11" fmla="*/ 5466 h 199341"/>
                <a:gd name="connsiteX12" fmla="*/ 114782 w 212202"/>
                <a:gd name="connsiteY12" fmla="*/ 5466 h 19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202" h="199341">
                  <a:moveTo>
                    <a:pt x="114782" y="4823"/>
                  </a:moveTo>
                  <a:lnTo>
                    <a:pt x="208023" y="193876"/>
                  </a:lnTo>
                  <a:lnTo>
                    <a:pt x="208023" y="198377"/>
                  </a:lnTo>
                  <a:lnTo>
                    <a:pt x="161081" y="198377"/>
                  </a:lnTo>
                  <a:lnTo>
                    <a:pt x="136646" y="142433"/>
                  </a:lnTo>
                  <a:lnTo>
                    <a:pt x="107066" y="71056"/>
                  </a:lnTo>
                  <a:lnTo>
                    <a:pt x="106423" y="71056"/>
                  </a:lnTo>
                  <a:lnTo>
                    <a:pt x="76200" y="142433"/>
                  </a:lnTo>
                  <a:lnTo>
                    <a:pt x="51121" y="199020"/>
                  </a:lnTo>
                  <a:lnTo>
                    <a:pt x="4823" y="199020"/>
                  </a:lnTo>
                  <a:lnTo>
                    <a:pt x="4823" y="194519"/>
                  </a:lnTo>
                  <a:lnTo>
                    <a:pt x="97420" y="5466"/>
                  </a:lnTo>
                  <a:lnTo>
                    <a:pt x="114782" y="546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30">
              <a:extLst>
                <a:ext uri="{FF2B5EF4-FFF2-40B4-BE49-F238E27FC236}">
                  <a16:creationId xmlns="" xmlns:a16="http://schemas.microsoft.com/office/drawing/2014/main" id="{43095161-46CD-4B56-9F56-90E762B62294}"/>
                </a:ext>
              </a:extLst>
            </p:cNvPr>
            <p:cNvSpPr/>
            <p:nvPr/>
          </p:nvSpPr>
          <p:spPr>
            <a:xfrm>
              <a:off x="4068823" y="5348147"/>
              <a:ext cx="173620" cy="199342"/>
            </a:xfrm>
            <a:custGeom>
              <a:avLst/>
              <a:gdLst>
                <a:gd name="connsiteX0" fmla="*/ 4823 w 173620"/>
                <a:gd name="connsiteY0" fmla="*/ 196448 h 199341"/>
                <a:gd name="connsiteX1" fmla="*/ 4823 w 173620"/>
                <a:gd name="connsiteY1" fmla="*/ 4823 h 199341"/>
                <a:gd name="connsiteX2" fmla="*/ 46620 w 173620"/>
                <a:gd name="connsiteY2" fmla="*/ 4823 h 199341"/>
                <a:gd name="connsiteX3" fmla="*/ 46620 w 173620"/>
                <a:gd name="connsiteY3" fmla="*/ 64625 h 199341"/>
                <a:gd name="connsiteX4" fmla="*/ 85203 w 173620"/>
                <a:gd name="connsiteY4" fmla="*/ 64625 h 199341"/>
                <a:gd name="connsiteX5" fmla="*/ 169440 w 173620"/>
                <a:gd name="connsiteY5" fmla="*/ 130858 h 199341"/>
                <a:gd name="connsiteX6" fmla="*/ 84560 w 173620"/>
                <a:gd name="connsiteY6" fmla="*/ 197091 h 199341"/>
                <a:gd name="connsiteX7" fmla="*/ 4823 w 173620"/>
                <a:gd name="connsiteY7" fmla="*/ 197091 h 199341"/>
                <a:gd name="connsiteX8" fmla="*/ 46620 w 173620"/>
                <a:gd name="connsiteY8" fmla="*/ 97420 h 199341"/>
                <a:gd name="connsiteX9" fmla="*/ 46620 w 173620"/>
                <a:gd name="connsiteY9" fmla="*/ 163653 h 199341"/>
                <a:gd name="connsiteX10" fmla="*/ 84560 w 173620"/>
                <a:gd name="connsiteY10" fmla="*/ 163653 h 199341"/>
                <a:gd name="connsiteX11" fmla="*/ 127643 w 173620"/>
                <a:gd name="connsiteY11" fmla="*/ 130858 h 199341"/>
                <a:gd name="connsiteX12" fmla="*/ 84560 w 173620"/>
                <a:gd name="connsiteY12" fmla="*/ 98063 h 199341"/>
                <a:gd name="connsiteX13" fmla="*/ 46620 w 173620"/>
                <a:gd name="connsiteY13" fmla="*/ 98063 h 19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620" h="199341">
                  <a:moveTo>
                    <a:pt x="4823" y="196448"/>
                  </a:moveTo>
                  <a:cubicBezTo>
                    <a:pt x="4823" y="132144"/>
                    <a:pt x="4823" y="68484"/>
                    <a:pt x="4823" y="4823"/>
                  </a:cubicBezTo>
                  <a:lnTo>
                    <a:pt x="46620" y="4823"/>
                  </a:lnTo>
                  <a:lnTo>
                    <a:pt x="46620" y="64625"/>
                  </a:lnTo>
                  <a:lnTo>
                    <a:pt x="85203" y="64625"/>
                  </a:lnTo>
                  <a:cubicBezTo>
                    <a:pt x="128929" y="64625"/>
                    <a:pt x="169440" y="81987"/>
                    <a:pt x="169440" y="130858"/>
                  </a:cubicBezTo>
                  <a:cubicBezTo>
                    <a:pt x="169440" y="179086"/>
                    <a:pt x="128286" y="197091"/>
                    <a:pt x="84560" y="197091"/>
                  </a:cubicBezTo>
                  <a:lnTo>
                    <a:pt x="4823" y="197091"/>
                  </a:lnTo>
                  <a:close/>
                  <a:moveTo>
                    <a:pt x="46620" y="97420"/>
                  </a:moveTo>
                  <a:lnTo>
                    <a:pt x="46620" y="163653"/>
                  </a:lnTo>
                  <a:lnTo>
                    <a:pt x="84560" y="163653"/>
                  </a:lnTo>
                  <a:cubicBezTo>
                    <a:pt x="107709" y="163653"/>
                    <a:pt x="127643" y="153365"/>
                    <a:pt x="127643" y="130858"/>
                  </a:cubicBezTo>
                  <a:cubicBezTo>
                    <a:pt x="127643" y="108352"/>
                    <a:pt x="108352" y="98063"/>
                    <a:pt x="84560" y="98063"/>
                  </a:cubicBezTo>
                  <a:lnTo>
                    <a:pt x="46620" y="9806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1">
              <a:extLst>
                <a:ext uri="{FF2B5EF4-FFF2-40B4-BE49-F238E27FC236}">
                  <a16:creationId xmlns="" xmlns:a16="http://schemas.microsoft.com/office/drawing/2014/main" id="{32B0309C-C344-49B7-BE47-4025D26BA1BA}"/>
                </a:ext>
              </a:extLst>
            </p:cNvPr>
            <p:cNvSpPr/>
            <p:nvPr/>
          </p:nvSpPr>
          <p:spPr>
            <a:xfrm>
              <a:off x="4245015" y="5345398"/>
              <a:ext cx="231494" cy="205772"/>
            </a:xfrm>
            <a:custGeom>
              <a:avLst/>
              <a:gdLst>
                <a:gd name="connsiteX0" fmla="*/ 28615 w 231493"/>
                <a:gd name="connsiteY0" fmla="*/ 199196 h 205772"/>
                <a:gd name="connsiteX1" fmla="*/ 28615 w 231493"/>
                <a:gd name="connsiteY1" fmla="*/ 62229 h 205772"/>
                <a:gd name="connsiteX2" fmla="*/ 5466 w 231493"/>
                <a:gd name="connsiteY2" fmla="*/ 37151 h 205772"/>
                <a:gd name="connsiteX3" fmla="*/ 4823 w 231493"/>
                <a:gd name="connsiteY3" fmla="*/ 7571 h 205772"/>
                <a:gd name="connsiteX4" fmla="*/ 71056 w 231493"/>
                <a:gd name="connsiteY4" fmla="*/ 51298 h 205772"/>
                <a:gd name="connsiteX5" fmla="*/ 71056 w 231493"/>
                <a:gd name="connsiteY5" fmla="*/ 80877 h 205772"/>
                <a:gd name="connsiteX6" fmla="*/ 163010 w 231493"/>
                <a:gd name="connsiteY6" fmla="*/ 80877 h 205772"/>
                <a:gd name="connsiteX7" fmla="*/ 163010 w 231493"/>
                <a:gd name="connsiteY7" fmla="*/ 7571 h 205772"/>
                <a:gd name="connsiteX8" fmla="*/ 205450 w 231493"/>
                <a:gd name="connsiteY8" fmla="*/ 7571 h 205772"/>
                <a:gd name="connsiteX9" fmla="*/ 205450 w 231493"/>
                <a:gd name="connsiteY9" fmla="*/ 144538 h 205772"/>
                <a:gd name="connsiteX10" fmla="*/ 228600 w 231493"/>
                <a:gd name="connsiteY10" fmla="*/ 169617 h 205772"/>
                <a:gd name="connsiteX11" fmla="*/ 229243 w 231493"/>
                <a:gd name="connsiteY11" fmla="*/ 199196 h 205772"/>
                <a:gd name="connsiteX12" fmla="*/ 163010 w 231493"/>
                <a:gd name="connsiteY12" fmla="*/ 155470 h 205772"/>
                <a:gd name="connsiteX13" fmla="*/ 163010 w 231493"/>
                <a:gd name="connsiteY13" fmla="*/ 118817 h 205772"/>
                <a:gd name="connsiteX14" fmla="*/ 70412 w 231493"/>
                <a:gd name="connsiteY14" fmla="*/ 118817 h 205772"/>
                <a:gd name="connsiteX15" fmla="*/ 70412 w 231493"/>
                <a:gd name="connsiteY15" fmla="*/ 199196 h 205772"/>
                <a:gd name="connsiteX16" fmla="*/ 28615 w 231493"/>
                <a:gd name="connsiteY16" fmla="*/ 199196 h 20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1493" h="205772">
                  <a:moveTo>
                    <a:pt x="28615" y="199196"/>
                  </a:moveTo>
                  <a:lnTo>
                    <a:pt x="28615" y="62229"/>
                  </a:lnTo>
                  <a:cubicBezTo>
                    <a:pt x="28615" y="43581"/>
                    <a:pt x="26043" y="35222"/>
                    <a:pt x="5466" y="37151"/>
                  </a:cubicBezTo>
                  <a:cubicBezTo>
                    <a:pt x="5466" y="28791"/>
                    <a:pt x="4823" y="15930"/>
                    <a:pt x="4823" y="7571"/>
                  </a:cubicBezTo>
                  <a:cubicBezTo>
                    <a:pt x="44048" y="-789"/>
                    <a:pt x="71056" y="8857"/>
                    <a:pt x="71056" y="51298"/>
                  </a:cubicBezTo>
                  <a:lnTo>
                    <a:pt x="71056" y="80877"/>
                  </a:lnTo>
                  <a:lnTo>
                    <a:pt x="163010" y="80877"/>
                  </a:lnTo>
                  <a:lnTo>
                    <a:pt x="163010" y="7571"/>
                  </a:lnTo>
                  <a:lnTo>
                    <a:pt x="205450" y="7571"/>
                  </a:lnTo>
                  <a:lnTo>
                    <a:pt x="205450" y="144538"/>
                  </a:lnTo>
                  <a:cubicBezTo>
                    <a:pt x="205450" y="163186"/>
                    <a:pt x="208023" y="171546"/>
                    <a:pt x="228600" y="169617"/>
                  </a:cubicBezTo>
                  <a:cubicBezTo>
                    <a:pt x="228600" y="177976"/>
                    <a:pt x="229243" y="190837"/>
                    <a:pt x="229243" y="199196"/>
                  </a:cubicBezTo>
                  <a:cubicBezTo>
                    <a:pt x="190018" y="207556"/>
                    <a:pt x="163010" y="197910"/>
                    <a:pt x="163010" y="155470"/>
                  </a:cubicBezTo>
                  <a:lnTo>
                    <a:pt x="163010" y="118817"/>
                  </a:lnTo>
                  <a:lnTo>
                    <a:pt x="70412" y="118817"/>
                  </a:lnTo>
                  <a:lnTo>
                    <a:pt x="70412" y="199196"/>
                  </a:lnTo>
                  <a:lnTo>
                    <a:pt x="28615" y="199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2">
              <a:extLst>
                <a:ext uri="{FF2B5EF4-FFF2-40B4-BE49-F238E27FC236}">
                  <a16:creationId xmlns="" xmlns:a16="http://schemas.microsoft.com/office/drawing/2014/main" id="{127605AF-3884-486A-B858-035F458D19BB}"/>
                </a:ext>
              </a:extLst>
            </p:cNvPr>
            <p:cNvSpPr/>
            <p:nvPr/>
          </p:nvSpPr>
          <p:spPr>
            <a:xfrm>
              <a:off x="4488669" y="5343002"/>
              <a:ext cx="192911" cy="205772"/>
            </a:xfrm>
            <a:custGeom>
              <a:avLst/>
              <a:gdLst>
                <a:gd name="connsiteX0" fmla="*/ 189432 w 192911"/>
                <a:gd name="connsiteY0" fmla="*/ 113496 h 205772"/>
                <a:gd name="connsiteX1" fmla="*/ 47964 w 192911"/>
                <a:gd name="connsiteY1" fmla="*/ 113496 h 205772"/>
                <a:gd name="connsiteX2" fmla="*/ 110339 w 192911"/>
                <a:gd name="connsiteY2" fmla="*/ 169441 h 205772"/>
                <a:gd name="connsiteX3" fmla="*/ 179787 w 192911"/>
                <a:gd name="connsiteY3" fmla="*/ 157223 h 205772"/>
                <a:gd name="connsiteX4" fmla="*/ 185574 w 192911"/>
                <a:gd name="connsiteY4" fmla="*/ 189375 h 205772"/>
                <a:gd name="connsiteX5" fmla="*/ 112910 w 192911"/>
                <a:gd name="connsiteY5" fmla="*/ 205451 h 205772"/>
                <a:gd name="connsiteX6" fmla="*/ 4880 w 192911"/>
                <a:gd name="connsiteY6" fmla="*/ 101278 h 205772"/>
                <a:gd name="connsiteX7" fmla="*/ 104551 w 192911"/>
                <a:gd name="connsiteY7" fmla="*/ 4823 h 205772"/>
                <a:gd name="connsiteX8" fmla="*/ 189432 w 192911"/>
                <a:gd name="connsiteY8" fmla="*/ 113496 h 205772"/>
                <a:gd name="connsiteX9" fmla="*/ 48607 w 192911"/>
                <a:gd name="connsiteY9" fmla="*/ 83274 h 205772"/>
                <a:gd name="connsiteX10" fmla="*/ 154065 w 192911"/>
                <a:gd name="connsiteY10" fmla="*/ 83274 h 205772"/>
                <a:gd name="connsiteX11" fmla="*/ 103908 w 192911"/>
                <a:gd name="connsiteY11" fmla="*/ 38904 h 205772"/>
                <a:gd name="connsiteX12" fmla="*/ 48607 w 192911"/>
                <a:gd name="connsiteY12" fmla="*/ 83274 h 20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911" h="205772">
                  <a:moveTo>
                    <a:pt x="189432" y="113496"/>
                  </a:moveTo>
                  <a:lnTo>
                    <a:pt x="47964" y="113496"/>
                  </a:lnTo>
                  <a:cubicBezTo>
                    <a:pt x="47964" y="148220"/>
                    <a:pt x="75614" y="169441"/>
                    <a:pt x="110339" y="169441"/>
                  </a:cubicBezTo>
                  <a:cubicBezTo>
                    <a:pt x="134131" y="170727"/>
                    <a:pt x="157280" y="167511"/>
                    <a:pt x="179787" y="157223"/>
                  </a:cubicBezTo>
                  <a:lnTo>
                    <a:pt x="185574" y="189375"/>
                  </a:lnTo>
                  <a:cubicBezTo>
                    <a:pt x="163068" y="199020"/>
                    <a:pt x="137346" y="205451"/>
                    <a:pt x="112910" y="205451"/>
                  </a:cubicBezTo>
                  <a:cubicBezTo>
                    <a:pt x="49893" y="206737"/>
                    <a:pt x="2951" y="166225"/>
                    <a:pt x="4880" y="101278"/>
                  </a:cubicBezTo>
                  <a:cubicBezTo>
                    <a:pt x="6166" y="36975"/>
                    <a:pt x="52465" y="4823"/>
                    <a:pt x="104551" y="4823"/>
                  </a:cubicBezTo>
                  <a:cubicBezTo>
                    <a:pt x="172070" y="5466"/>
                    <a:pt x="202293" y="49835"/>
                    <a:pt x="189432" y="113496"/>
                  </a:cubicBezTo>
                  <a:close/>
                  <a:moveTo>
                    <a:pt x="48607" y="83274"/>
                  </a:moveTo>
                  <a:lnTo>
                    <a:pt x="154065" y="83274"/>
                  </a:lnTo>
                  <a:cubicBezTo>
                    <a:pt x="155351" y="54337"/>
                    <a:pt x="131559" y="38904"/>
                    <a:pt x="103908" y="38904"/>
                  </a:cubicBezTo>
                  <a:cubicBezTo>
                    <a:pt x="75614" y="38904"/>
                    <a:pt x="54394" y="53051"/>
                    <a:pt x="48607" y="8327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3">
              <a:extLst>
                <a:ext uri="{FF2B5EF4-FFF2-40B4-BE49-F238E27FC236}">
                  <a16:creationId xmlns="" xmlns:a16="http://schemas.microsoft.com/office/drawing/2014/main" id="{739FE705-20BD-4335-8722-EF320633CEB4}"/>
                </a:ext>
              </a:extLst>
            </p:cNvPr>
            <p:cNvSpPr/>
            <p:nvPr/>
          </p:nvSpPr>
          <p:spPr>
            <a:xfrm>
              <a:off x="4701572" y="5343002"/>
              <a:ext cx="180051" cy="205772"/>
            </a:xfrm>
            <a:custGeom>
              <a:avLst/>
              <a:gdLst>
                <a:gd name="connsiteX0" fmla="*/ 176514 w 180050"/>
                <a:gd name="connsiteY0" fmla="*/ 145005 h 205772"/>
                <a:gd name="connsiteX1" fmla="*/ 88418 w 180050"/>
                <a:gd name="connsiteY1" fmla="*/ 206094 h 205772"/>
                <a:gd name="connsiteX2" fmla="*/ 4823 w 180050"/>
                <a:gd name="connsiteY2" fmla="*/ 148863 h 205772"/>
                <a:gd name="connsiteX3" fmla="*/ 83916 w 180050"/>
                <a:gd name="connsiteY3" fmla="*/ 87775 h 205772"/>
                <a:gd name="connsiteX4" fmla="*/ 130215 w 180050"/>
                <a:gd name="connsiteY4" fmla="*/ 63339 h 205772"/>
                <a:gd name="connsiteX5" fmla="*/ 90347 w 180050"/>
                <a:gd name="connsiteY5" fmla="*/ 37618 h 205772"/>
                <a:gd name="connsiteX6" fmla="*/ 51121 w 180050"/>
                <a:gd name="connsiteY6" fmla="*/ 62696 h 205772"/>
                <a:gd name="connsiteX7" fmla="*/ 13182 w 180050"/>
                <a:gd name="connsiteY7" fmla="*/ 62696 h 205772"/>
                <a:gd name="connsiteX8" fmla="*/ 90990 w 180050"/>
                <a:gd name="connsiteY8" fmla="*/ 4823 h 205772"/>
                <a:gd name="connsiteX9" fmla="*/ 172656 w 180050"/>
                <a:gd name="connsiteY9" fmla="*/ 63982 h 205772"/>
                <a:gd name="connsiteX10" fmla="*/ 87774 w 180050"/>
                <a:gd name="connsiteY10" fmla="*/ 117998 h 205772"/>
                <a:gd name="connsiteX11" fmla="*/ 46620 w 180050"/>
                <a:gd name="connsiteY11" fmla="*/ 147577 h 205772"/>
                <a:gd name="connsiteX12" fmla="*/ 90347 w 180050"/>
                <a:gd name="connsiteY12" fmla="*/ 173299 h 205772"/>
                <a:gd name="connsiteX13" fmla="*/ 132787 w 180050"/>
                <a:gd name="connsiteY13" fmla="*/ 144362 h 205772"/>
                <a:gd name="connsiteX14" fmla="*/ 176514 w 180050"/>
                <a:gd name="connsiteY14" fmla="*/ 144362 h 20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0050" h="205772">
                  <a:moveTo>
                    <a:pt x="176514" y="145005"/>
                  </a:moveTo>
                  <a:cubicBezTo>
                    <a:pt x="173298" y="192590"/>
                    <a:pt x="130858" y="206094"/>
                    <a:pt x="88418" y="206094"/>
                  </a:cubicBezTo>
                  <a:cubicBezTo>
                    <a:pt x="45977" y="206094"/>
                    <a:pt x="4823" y="191304"/>
                    <a:pt x="4823" y="148863"/>
                  </a:cubicBezTo>
                  <a:cubicBezTo>
                    <a:pt x="4823" y="103851"/>
                    <a:pt x="44048" y="92919"/>
                    <a:pt x="83916" y="87775"/>
                  </a:cubicBezTo>
                  <a:cubicBezTo>
                    <a:pt x="113496" y="83916"/>
                    <a:pt x="130215" y="80701"/>
                    <a:pt x="130215" y="63339"/>
                  </a:cubicBezTo>
                  <a:cubicBezTo>
                    <a:pt x="130215" y="44048"/>
                    <a:pt x="109638" y="37618"/>
                    <a:pt x="90347" y="37618"/>
                  </a:cubicBezTo>
                  <a:cubicBezTo>
                    <a:pt x="69769" y="37618"/>
                    <a:pt x="51121" y="43405"/>
                    <a:pt x="51121" y="62696"/>
                  </a:cubicBezTo>
                  <a:lnTo>
                    <a:pt x="13182" y="62696"/>
                  </a:lnTo>
                  <a:cubicBezTo>
                    <a:pt x="11896" y="24757"/>
                    <a:pt x="46620" y="4823"/>
                    <a:pt x="90990" y="4823"/>
                  </a:cubicBezTo>
                  <a:cubicBezTo>
                    <a:pt x="132787" y="4823"/>
                    <a:pt x="172656" y="22828"/>
                    <a:pt x="172656" y="63982"/>
                  </a:cubicBezTo>
                  <a:cubicBezTo>
                    <a:pt x="171369" y="107066"/>
                    <a:pt x="127643" y="112853"/>
                    <a:pt x="87774" y="117998"/>
                  </a:cubicBezTo>
                  <a:cubicBezTo>
                    <a:pt x="62696" y="121213"/>
                    <a:pt x="46620" y="130215"/>
                    <a:pt x="46620" y="147577"/>
                  </a:cubicBezTo>
                  <a:cubicBezTo>
                    <a:pt x="47906" y="170727"/>
                    <a:pt x="69127" y="173299"/>
                    <a:pt x="90347" y="173299"/>
                  </a:cubicBezTo>
                  <a:cubicBezTo>
                    <a:pt x="110924" y="173299"/>
                    <a:pt x="131501" y="164296"/>
                    <a:pt x="132787" y="144362"/>
                  </a:cubicBezTo>
                  <a:lnTo>
                    <a:pt x="176514" y="14436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4">
              <a:extLst>
                <a:ext uri="{FF2B5EF4-FFF2-40B4-BE49-F238E27FC236}">
                  <a16:creationId xmlns="" xmlns:a16="http://schemas.microsoft.com/office/drawing/2014/main" id="{B15EEB21-778A-4F70-A43E-846E1251C783}"/>
                </a:ext>
              </a:extLst>
            </p:cNvPr>
            <p:cNvSpPr/>
            <p:nvPr/>
          </p:nvSpPr>
          <p:spPr>
            <a:xfrm>
              <a:off x="4898342" y="5343636"/>
              <a:ext cx="212203" cy="205772"/>
            </a:xfrm>
            <a:custGeom>
              <a:avLst/>
              <a:gdLst>
                <a:gd name="connsiteX0" fmla="*/ 105780 w 212202"/>
                <a:gd name="connsiteY0" fmla="*/ 204817 h 205772"/>
                <a:gd name="connsiteX1" fmla="*/ 4823 w 212202"/>
                <a:gd name="connsiteY1" fmla="*/ 104503 h 205772"/>
                <a:gd name="connsiteX2" fmla="*/ 104494 w 212202"/>
                <a:gd name="connsiteY2" fmla="*/ 4832 h 205772"/>
                <a:gd name="connsiteX3" fmla="*/ 207380 w 212202"/>
                <a:gd name="connsiteY3" fmla="*/ 104503 h 205772"/>
                <a:gd name="connsiteX4" fmla="*/ 105780 w 212202"/>
                <a:gd name="connsiteY4" fmla="*/ 204817 h 205772"/>
                <a:gd name="connsiteX5" fmla="*/ 106423 w 212202"/>
                <a:gd name="connsiteY5" fmla="*/ 166234 h 205772"/>
                <a:gd name="connsiteX6" fmla="*/ 163653 w 212202"/>
                <a:gd name="connsiteY6" fmla="*/ 104503 h 205772"/>
                <a:gd name="connsiteX7" fmla="*/ 103851 w 212202"/>
                <a:gd name="connsiteY7" fmla="*/ 42771 h 205772"/>
                <a:gd name="connsiteX8" fmla="*/ 47263 w 212202"/>
                <a:gd name="connsiteY8" fmla="*/ 104503 h 205772"/>
                <a:gd name="connsiteX9" fmla="*/ 106423 w 212202"/>
                <a:gd name="connsiteY9" fmla="*/ 166234 h 20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2202" h="205772">
                  <a:moveTo>
                    <a:pt x="105780" y="204817"/>
                  </a:moveTo>
                  <a:cubicBezTo>
                    <a:pt x="54980" y="204817"/>
                    <a:pt x="4823" y="171379"/>
                    <a:pt x="4823" y="104503"/>
                  </a:cubicBezTo>
                  <a:cubicBezTo>
                    <a:pt x="4823" y="38270"/>
                    <a:pt x="54337" y="5475"/>
                    <a:pt x="104494" y="4832"/>
                  </a:cubicBezTo>
                  <a:cubicBezTo>
                    <a:pt x="155937" y="4189"/>
                    <a:pt x="207380" y="37627"/>
                    <a:pt x="207380" y="104503"/>
                  </a:cubicBezTo>
                  <a:cubicBezTo>
                    <a:pt x="207380" y="171379"/>
                    <a:pt x="155937" y="204817"/>
                    <a:pt x="105780" y="204817"/>
                  </a:cubicBezTo>
                  <a:close/>
                  <a:moveTo>
                    <a:pt x="106423" y="166234"/>
                  </a:moveTo>
                  <a:cubicBezTo>
                    <a:pt x="135359" y="165591"/>
                    <a:pt x="163653" y="145014"/>
                    <a:pt x="163653" y="104503"/>
                  </a:cubicBezTo>
                  <a:cubicBezTo>
                    <a:pt x="163653" y="62705"/>
                    <a:pt x="133430" y="42128"/>
                    <a:pt x="103851" y="42771"/>
                  </a:cubicBezTo>
                  <a:cubicBezTo>
                    <a:pt x="74914" y="43414"/>
                    <a:pt x="47263" y="63991"/>
                    <a:pt x="47263" y="104503"/>
                  </a:cubicBezTo>
                  <a:cubicBezTo>
                    <a:pt x="47906" y="146300"/>
                    <a:pt x="76843" y="166877"/>
                    <a:pt x="106423" y="16623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35">
              <a:extLst>
                <a:ext uri="{FF2B5EF4-FFF2-40B4-BE49-F238E27FC236}">
                  <a16:creationId xmlns="" xmlns:a16="http://schemas.microsoft.com/office/drawing/2014/main" id="{7B3BBFF0-A77B-4F7B-8C8E-B63EB8E00DAC}"/>
                </a:ext>
              </a:extLst>
            </p:cNvPr>
            <p:cNvSpPr/>
            <p:nvPr/>
          </p:nvSpPr>
          <p:spPr>
            <a:xfrm>
              <a:off x="5251370" y="5260693"/>
              <a:ext cx="218633" cy="282937"/>
            </a:xfrm>
            <a:custGeom>
              <a:avLst/>
              <a:gdLst>
                <a:gd name="connsiteX0" fmla="*/ 172656 w 218632"/>
                <a:gd name="connsiteY0" fmla="*/ 137289 h 282936"/>
                <a:gd name="connsiteX1" fmla="*/ 217668 w 218632"/>
                <a:gd name="connsiteY1" fmla="*/ 201592 h 282936"/>
                <a:gd name="connsiteX2" fmla="*/ 129572 w 218632"/>
                <a:gd name="connsiteY2" fmla="*/ 283258 h 282936"/>
                <a:gd name="connsiteX3" fmla="*/ 4823 w 218632"/>
                <a:gd name="connsiteY3" fmla="*/ 283258 h 282936"/>
                <a:gd name="connsiteX4" fmla="*/ 4823 w 218632"/>
                <a:gd name="connsiteY4" fmla="*/ 4823 h 282936"/>
                <a:gd name="connsiteX5" fmla="*/ 117997 w 218632"/>
                <a:gd name="connsiteY5" fmla="*/ 4823 h 282936"/>
                <a:gd name="connsiteX6" fmla="*/ 205450 w 218632"/>
                <a:gd name="connsiteY6" fmla="*/ 83273 h 282936"/>
                <a:gd name="connsiteX7" fmla="*/ 172656 w 218632"/>
                <a:gd name="connsiteY7" fmla="*/ 137289 h 282936"/>
                <a:gd name="connsiteX8" fmla="*/ 51121 w 218632"/>
                <a:gd name="connsiteY8" fmla="*/ 45977 h 282936"/>
                <a:gd name="connsiteX9" fmla="*/ 51121 w 218632"/>
                <a:gd name="connsiteY9" fmla="*/ 122499 h 282936"/>
                <a:gd name="connsiteX10" fmla="*/ 114782 w 218632"/>
                <a:gd name="connsiteY10" fmla="*/ 122499 h 282936"/>
                <a:gd name="connsiteX11" fmla="*/ 160438 w 218632"/>
                <a:gd name="connsiteY11" fmla="*/ 85203 h 282936"/>
                <a:gd name="connsiteX12" fmla="*/ 114782 w 218632"/>
                <a:gd name="connsiteY12" fmla="*/ 45977 h 282936"/>
                <a:gd name="connsiteX13" fmla="*/ 51121 w 218632"/>
                <a:gd name="connsiteY13" fmla="*/ 45977 h 282936"/>
                <a:gd name="connsiteX14" fmla="*/ 51121 w 218632"/>
                <a:gd name="connsiteY14" fmla="*/ 160438 h 282936"/>
                <a:gd name="connsiteX15" fmla="*/ 51121 w 218632"/>
                <a:gd name="connsiteY15" fmla="*/ 243390 h 282936"/>
                <a:gd name="connsiteX16" fmla="*/ 127000 w 218632"/>
                <a:gd name="connsiteY16" fmla="*/ 243390 h 282936"/>
                <a:gd name="connsiteX17" fmla="*/ 172656 w 218632"/>
                <a:gd name="connsiteY17" fmla="*/ 202235 h 282936"/>
                <a:gd name="connsiteX18" fmla="*/ 158509 w 218632"/>
                <a:gd name="connsiteY18" fmla="*/ 169440 h 282936"/>
                <a:gd name="connsiteX19" fmla="*/ 122499 w 218632"/>
                <a:gd name="connsiteY19" fmla="*/ 160438 h 282936"/>
                <a:gd name="connsiteX20" fmla="*/ 51121 w 218632"/>
                <a:gd name="connsiteY20" fmla="*/ 160438 h 28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8632" h="282936">
                  <a:moveTo>
                    <a:pt x="172656" y="137289"/>
                  </a:moveTo>
                  <a:cubicBezTo>
                    <a:pt x="201592" y="146934"/>
                    <a:pt x="217668" y="170084"/>
                    <a:pt x="217668" y="201592"/>
                  </a:cubicBezTo>
                  <a:cubicBezTo>
                    <a:pt x="217668" y="251106"/>
                    <a:pt x="183587" y="283258"/>
                    <a:pt x="129572" y="283258"/>
                  </a:cubicBezTo>
                  <a:lnTo>
                    <a:pt x="4823" y="283258"/>
                  </a:lnTo>
                  <a:lnTo>
                    <a:pt x="4823" y="4823"/>
                  </a:lnTo>
                  <a:lnTo>
                    <a:pt x="117997" y="4823"/>
                  </a:lnTo>
                  <a:cubicBezTo>
                    <a:pt x="168797" y="4823"/>
                    <a:pt x="205450" y="30544"/>
                    <a:pt x="205450" y="83273"/>
                  </a:cubicBezTo>
                  <a:cubicBezTo>
                    <a:pt x="205450" y="107066"/>
                    <a:pt x="194519" y="127000"/>
                    <a:pt x="172656" y="137289"/>
                  </a:cubicBezTo>
                  <a:close/>
                  <a:moveTo>
                    <a:pt x="51121" y="45977"/>
                  </a:moveTo>
                  <a:lnTo>
                    <a:pt x="51121" y="122499"/>
                  </a:lnTo>
                  <a:lnTo>
                    <a:pt x="114782" y="122499"/>
                  </a:lnTo>
                  <a:cubicBezTo>
                    <a:pt x="141147" y="122499"/>
                    <a:pt x="159795" y="112210"/>
                    <a:pt x="160438" y="85203"/>
                  </a:cubicBezTo>
                  <a:cubicBezTo>
                    <a:pt x="160438" y="57552"/>
                    <a:pt x="142433" y="45977"/>
                    <a:pt x="114782" y="45977"/>
                  </a:cubicBezTo>
                  <a:lnTo>
                    <a:pt x="51121" y="45977"/>
                  </a:lnTo>
                  <a:close/>
                  <a:moveTo>
                    <a:pt x="51121" y="160438"/>
                  </a:moveTo>
                  <a:lnTo>
                    <a:pt x="51121" y="243390"/>
                  </a:lnTo>
                  <a:lnTo>
                    <a:pt x="127000" y="243390"/>
                  </a:lnTo>
                  <a:cubicBezTo>
                    <a:pt x="152722" y="243390"/>
                    <a:pt x="171369" y="228600"/>
                    <a:pt x="172656" y="202235"/>
                  </a:cubicBezTo>
                  <a:cubicBezTo>
                    <a:pt x="172656" y="188089"/>
                    <a:pt x="168154" y="177157"/>
                    <a:pt x="158509" y="169440"/>
                  </a:cubicBezTo>
                  <a:cubicBezTo>
                    <a:pt x="147577" y="161724"/>
                    <a:pt x="135359" y="160438"/>
                    <a:pt x="122499" y="160438"/>
                  </a:cubicBezTo>
                  <a:lnTo>
                    <a:pt x="51121" y="16043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36">
              <a:extLst>
                <a:ext uri="{FF2B5EF4-FFF2-40B4-BE49-F238E27FC236}">
                  <a16:creationId xmlns="" xmlns:a16="http://schemas.microsoft.com/office/drawing/2014/main" id="{8B9ACCAC-4408-4174-8A05-24E5EECF14B6}"/>
                </a:ext>
              </a:extLst>
            </p:cNvPr>
            <p:cNvSpPr/>
            <p:nvPr/>
          </p:nvSpPr>
          <p:spPr>
            <a:xfrm>
              <a:off x="5493795" y="5343636"/>
              <a:ext cx="212203" cy="205772"/>
            </a:xfrm>
            <a:custGeom>
              <a:avLst/>
              <a:gdLst>
                <a:gd name="connsiteX0" fmla="*/ 105780 w 212202"/>
                <a:gd name="connsiteY0" fmla="*/ 204817 h 205772"/>
                <a:gd name="connsiteX1" fmla="*/ 4823 w 212202"/>
                <a:gd name="connsiteY1" fmla="*/ 104503 h 205772"/>
                <a:gd name="connsiteX2" fmla="*/ 104494 w 212202"/>
                <a:gd name="connsiteY2" fmla="*/ 4832 h 205772"/>
                <a:gd name="connsiteX3" fmla="*/ 207380 w 212202"/>
                <a:gd name="connsiteY3" fmla="*/ 104503 h 205772"/>
                <a:gd name="connsiteX4" fmla="*/ 105780 w 212202"/>
                <a:gd name="connsiteY4" fmla="*/ 204817 h 205772"/>
                <a:gd name="connsiteX5" fmla="*/ 106423 w 212202"/>
                <a:gd name="connsiteY5" fmla="*/ 166234 h 205772"/>
                <a:gd name="connsiteX6" fmla="*/ 163653 w 212202"/>
                <a:gd name="connsiteY6" fmla="*/ 104503 h 205772"/>
                <a:gd name="connsiteX7" fmla="*/ 103851 w 212202"/>
                <a:gd name="connsiteY7" fmla="*/ 42771 h 205772"/>
                <a:gd name="connsiteX8" fmla="*/ 47264 w 212202"/>
                <a:gd name="connsiteY8" fmla="*/ 104503 h 205772"/>
                <a:gd name="connsiteX9" fmla="*/ 106423 w 212202"/>
                <a:gd name="connsiteY9" fmla="*/ 166234 h 20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2202" h="205772">
                  <a:moveTo>
                    <a:pt x="105780" y="204817"/>
                  </a:moveTo>
                  <a:cubicBezTo>
                    <a:pt x="54980" y="204817"/>
                    <a:pt x="4823" y="171379"/>
                    <a:pt x="4823" y="104503"/>
                  </a:cubicBezTo>
                  <a:cubicBezTo>
                    <a:pt x="4823" y="38270"/>
                    <a:pt x="54337" y="5475"/>
                    <a:pt x="104494" y="4832"/>
                  </a:cubicBezTo>
                  <a:cubicBezTo>
                    <a:pt x="155937" y="4189"/>
                    <a:pt x="207380" y="37627"/>
                    <a:pt x="207380" y="104503"/>
                  </a:cubicBezTo>
                  <a:cubicBezTo>
                    <a:pt x="206737" y="171379"/>
                    <a:pt x="155937" y="204817"/>
                    <a:pt x="105780" y="204817"/>
                  </a:cubicBezTo>
                  <a:close/>
                  <a:moveTo>
                    <a:pt x="106423" y="166234"/>
                  </a:moveTo>
                  <a:cubicBezTo>
                    <a:pt x="135360" y="165591"/>
                    <a:pt x="163653" y="145014"/>
                    <a:pt x="163653" y="104503"/>
                  </a:cubicBezTo>
                  <a:cubicBezTo>
                    <a:pt x="163653" y="62705"/>
                    <a:pt x="133430" y="42128"/>
                    <a:pt x="103851" y="42771"/>
                  </a:cubicBezTo>
                  <a:cubicBezTo>
                    <a:pt x="74914" y="43414"/>
                    <a:pt x="47264" y="63991"/>
                    <a:pt x="47264" y="104503"/>
                  </a:cubicBezTo>
                  <a:cubicBezTo>
                    <a:pt x="47264" y="146300"/>
                    <a:pt x="76843" y="166877"/>
                    <a:pt x="106423" y="16623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37">
              <a:extLst>
                <a:ext uri="{FF2B5EF4-FFF2-40B4-BE49-F238E27FC236}">
                  <a16:creationId xmlns="" xmlns:a16="http://schemas.microsoft.com/office/drawing/2014/main" id="{3BEBFABE-F0BC-4AD3-ABFF-F2A307234022}"/>
                </a:ext>
              </a:extLst>
            </p:cNvPr>
            <p:cNvSpPr/>
            <p:nvPr/>
          </p:nvSpPr>
          <p:spPr>
            <a:xfrm>
              <a:off x="5724003" y="5342989"/>
              <a:ext cx="199342" cy="205772"/>
            </a:xfrm>
            <a:custGeom>
              <a:avLst/>
              <a:gdLst>
                <a:gd name="connsiteX0" fmla="*/ 158509 w 199341"/>
                <a:gd name="connsiteY0" fmla="*/ 73641 h 205772"/>
                <a:gd name="connsiteX1" fmla="*/ 107709 w 199341"/>
                <a:gd name="connsiteY1" fmla="*/ 42775 h 205772"/>
                <a:gd name="connsiteX2" fmla="*/ 47906 w 199341"/>
                <a:gd name="connsiteY2" fmla="*/ 104507 h 205772"/>
                <a:gd name="connsiteX3" fmla="*/ 107066 w 199341"/>
                <a:gd name="connsiteY3" fmla="*/ 166881 h 205772"/>
                <a:gd name="connsiteX4" fmla="*/ 158509 w 199341"/>
                <a:gd name="connsiteY4" fmla="*/ 132157 h 205772"/>
                <a:gd name="connsiteX5" fmla="*/ 199663 w 199341"/>
                <a:gd name="connsiteY5" fmla="*/ 132157 h 205772"/>
                <a:gd name="connsiteX6" fmla="*/ 105779 w 199341"/>
                <a:gd name="connsiteY6" fmla="*/ 204821 h 205772"/>
                <a:gd name="connsiteX7" fmla="*/ 4823 w 199341"/>
                <a:gd name="connsiteY7" fmla="*/ 105150 h 205772"/>
                <a:gd name="connsiteX8" fmla="*/ 105137 w 199341"/>
                <a:gd name="connsiteY8" fmla="*/ 4836 h 205772"/>
                <a:gd name="connsiteX9" fmla="*/ 198377 w 199341"/>
                <a:gd name="connsiteY9" fmla="*/ 74284 h 205772"/>
                <a:gd name="connsiteX10" fmla="*/ 158509 w 199341"/>
                <a:gd name="connsiteY10" fmla="*/ 74284 h 20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341" h="205772">
                  <a:moveTo>
                    <a:pt x="158509" y="73641"/>
                  </a:moveTo>
                  <a:cubicBezTo>
                    <a:pt x="150149" y="53064"/>
                    <a:pt x="129572" y="42775"/>
                    <a:pt x="107709" y="42775"/>
                  </a:cubicBezTo>
                  <a:cubicBezTo>
                    <a:pt x="78129" y="42775"/>
                    <a:pt x="47906" y="63995"/>
                    <a:pt x="47906" y="104507"/>
                  </a:cubicBezTo>
                  <a:cubicBezTo>
                    <a:pt x="47906" y="145661"/>
                    <a:pt x="77486" y="166881"/>
                    <a:pt x="107066" y="166881"/>
                  </a:cubicBezTo>
                  <a:cubicBezTo>
                    <a:pt x="128286" y="166881"/>
                    <a:pt x="150149" y="155307"/>
                    <a:pt x="158509" y="132157"/>
                  </a:cubicBezTo>
                  <a:lnTo>
                    <a:pt x="199663" y="132157"/>
                  </a:lnTo>
                  <a:cubicBezTo>
                    <a:pt x="190018" y="180385"/>
                    <a:pt x="148220" y="204821"/>
                    <a:pt x="105779" y="204821"/>
                  </a:cubicBezTo>
                  <a:cubicBezTo>
                    <a:pt x="55623" y="204821"/>
                    <a:pt x="4823" y="171383"/>
                    <a:pt x="4823" y="105150"/>
                  </a:cubicBezTo>
                  <a:cubicBezTo>
                    <a:pt x="4823" y="38917"/>
                    <a:pt x="55623" y="4836"/>
                    <a:pt x="105137" y="4836"/>
                  </a:cubicBezTo>
                  <a:cubicBezTo>
                    <a:pt x="146934" y="4193"/>
                    <a:pt x="188089" y="27342"/>
                    <a:pt x="198377" y="74284"/>
                  </a:cubicBezTo>
                  <a:lnTo>
                    <a:pt x="158509" y="7428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38">
              <a:extLst>
                <a:ext uri="{FF2B5EF4-FFF2-40B4-BE49-F238E27FC236}">
                  <a16:creationId xmlns="" xmlns:a16="http://schemas.microsoft.com/office/drawing/2014/main" id="{CE1D5B0F-08FA-43E2-8B43-DEC7C4752371}"/>
                </a:ext>
              </a:extLst>
            </p:cNvPr>
            <p:cNvSpPr/>
            <p:nvPr/>
          </p:nvSpPr>
          <p:spPr>
            <a:xfrm>
              <a:off x="5936205" y="5343002"/>
              <a:ext cx="353671" cy="205772"/>
            </a:xfrm>
            <a:custGeom>
              <a:avLst/>
              <a:gdLst>
                <a:gd name="connsiteX0" fmla="*/ 4823 w 353670"/>
                <a:gd name="connsiteY0" fmla="*/ 9324 h 205772"/>
                <a:gd name="connsiteX1" fmla="*/ 69127 w 353670"/>
                <a:gd name="connsiteY1" fmla="*/ 40833 h 205772"/>
                <a:gd name="connsiteX2" fmla="*/ 132787 w 353670"/>
                <a:gd name="connsiteY2" fmla="*/ 6109 h 205772"/>
                <a:gd name="connsiteX3" fmla="*/ 190018 w 353670"/>
                <a:gd name="connsiteY3" fmla="*/ 42119 h 205772"/>
                <a:gd name="connsiteX4" fmla="*/ 258823 w 353670"/>
                <a:gd name="connsiteY4" fmla="*/ 4823 h 205772"/>
                <a:gd name="connsiteX5" fmla="*/ 325056 w 353670"/>
                <a:gd name="connsiteY5" fmla="*/ 88418 h 205772"/>
                <a:gd name="connsiteX6" fmla="*/ 325056 w 353670"/>
                <a:gd name="connsiteY6" fmla="*/ 149506 h 205772"/>
                <a:gd name="connsiteX7" fmla="*/ 348848 w 353670"/>
                <a:gd name="connsiteY7" fmla="*/ 173299 h 205772"/>
                <a:gd name="connsiteX8" fmla="*/ 348848 w 353670"/>
                <a:gd name="connsiteY8" fmla="*/ 199663 h 205772"/>
                <a:gd name="connsiteX9" fmla="*/ 281329 w 353670"/>
                <a:gd name="connsiteY9" fmla="*/ 155294 h 205772"/>
                <a:gd name="connsiteX10" fmla="*/ 281329 w 353670"/>
                <a:gd name="connsiteY10" fmla="*/ 89061 h 205772"/>
                <a:gd name="connsiteX11" fmla="*/ 244033 w 353670"/>
                <a:gd name="connsiteY11" fmla="*/ 40833 h 205772"/>
                <a:gd name="connsiteX12" fmla="*/ 199663 w 353670"/>
                <a:gd name="connsiteY12" fmla="*/ 90347 h 205772"/>
                <a:gd name="connsiteX13" fmla="*/ 199663 w 353670"/>
                <a:gd name="connsiteY13" fmla="*/ 201592 h 205772"/>
                <a:gd name="connsiteX14" fmla="*/ 157222 w 353670"/>
                <a:gd name="connsiteY14" fmla="*/ 201592 h 205772"/>
                <a:gd name="connsiteX15" fmla="*/ 157222 w 353670"/>
                <a:gd name="connsiteY15" fmla="*/ 90347 h 205772"/>
                <a:gd name="connsiteX16" fmla="*/ 117997 w 353670"/>
                <a:gd name="connsiteY16" fmla="*/ 40833 h 205772"/>
                <a:gd name="connsiteX17" fmla="*/ 71699 w 353670"/>
                <a:gd name="connsiteY17" fmla="*/ 90990 h 205772"/>
                <a:gd name="connsiteX18" fmla="*/ 71699 w 353670"/>
                <a:gd name="connsiteY18" fmla="*/ 201592 h 205772"/>
                <a:gd name="connsiteX19" fmla="*/ 27972 w 353670"/>
                <a:gd name="connsiteY19" fmla="*/ 201592 h 205772"/>
                <a:gd name="connsiteX20" fmla="*/ 27972 w 353670"/>
                <a:gd name="connsiteY20" fmla="*/ 71056 h 205772"/>
                <a:gd name="connsiteX21" fmla="*/ 4823 w 353670"/>
                <a:gd name="connsiteY21" fmla="*/ 37618 h 205772"/>
                <a:gd name="connsiteX22" fmla="*/ 4823 w 353670"/>
                <a:gd name="connsiteY22" fmla="*/ 9324 h 20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3670" h="205772">
                  <a:moveTo>
                    <a:pt x="4823" y="9324"/>
                  </a:moveTo>
                  <a:cubicBezTo>
                    <a:pt x="34402" y="322"/>
                    <a:pt x="69127" y="6752"/>
                    <a:pt x="69127" y="40833"/>
                  </a:cubicBezTo>
                  <a:cubicBezTo>
                    <a:pt x="81344" y="17041"/>
                    <a:pt x="107066" y="5466"/>
                    <a:pt x="132787" y="6109"/>
                  </a:cubicBezTo>
                  <a:cubicBezTo>
                    <a:pt x="158509" y="6752"/>
                    <a:pt x="180372" y="18327"/>
                    <a:pt x="190018" y="42119"/>
                  </a:cubicBezTo>
                  <a:cubicBezTo>
                    <a:pt x="205450" y="16397"/>
                    <a:pt x="231172" y="4823"/>
                    <a:pt x="258823" y="4823"/>
                  </a:cubicBezTo>
                  <a:cubicBezTo>
                    <a:pt x="310909" y="4823"/>
                    <a:pt x="325056" y="44691"/>
                    <a:pt x="325056" y="88418"/>
                  </a:cubicBezTo>
                  <a:lnTo>
                    <a:pt x="325056" y="149506"/>
                  </a:lnTo>
                  <a:cubicBezTo>
                    <a:pt x="325056" y="165582"/>
                    <a:pt x="325699" y="176514"/>
                    <a:pt x="348848" y="173299"/>
                  </a:cubicBezTo>
                  <a:lnTo>
                    <a:pt x="348848" y="199663"/>
                  </a:lnTo>
                  <a:cubicBezTo>
                    <a:pt x="308336" y="209309"/>
                    <a:pt x="281329" y="198377"/>
                    <a:pt x="281329" y="155294"/>
                  </a:cubicBezTo>
                  <a:lnTo>
                    <a:pt x="281329" y="89061"/>
                  </a:lnTo>
                  <a:cubicBezTo>
                    <a:pt x="281972" y="60124"/>
                    <a:pt x="269754" y="40833"/>
                    <a:pt x="244033" y="40833"/>
                  </a:cubicBezTo>
                  <a:cubicBezTo>
                    <a:pt x="217668" y="41476"/>
                    <a:pt x="199663" y="60124"/>
                    <a:pt x="199663" y="90347"/>
                  </a:cubicBezTo>
                  <a:lnTo>
                    <a:pt x="199663" y="201592"/>
                  </a:lnTo>
                  <a:lnTo>
                    <a:pt x="157222" y="201592"/>
                  </a:lnTo>
                  <a:lnTo>
                    <a:pt x="157222" y="90347"/>
                  </a:lnTo>
                  <a:cubicBezTo>
                    <a:pt x="157866" y="60767"/>
                    <a:pt x="145005" y="40833"/>
                    <a:pt x="117997" y="40833"/>
                  </a:cubicBezTo>
                  <a:cubicBezTo>
                    <a:pt x="90990" y="41476"/>
                    <a:pt x="71699" y="60124"/>
                    <a:pt x="71699" y="90990"/>
                  </a:cubicBezTo>
                  <a:lnTo>
                    <a:pt x="71699" y="201592"/>
                  </a:lnTo>
                  <a:lnTo>
                    <a:pt x="27972" y="201592"/>
                  </a:lnTo>
                  <a:lnTo>
                    <a:pt x="27972" y="71056"/>
                  </a:lnTo>
                  <a:cubicBezTo>
                    <a:pt x="27972" y="45334"/>
                    <a:pt x="27329" y="35689"/>
                    <a:pt x="4823" y="37618"/>
                  </a:cubicBezTo>
                  <a:lnTo>
                    <a:pt x="4823" y="932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39">
              <a:extLst>
                <a:ext uri="{FF2B5EF4-FFF2-40B4-BE49-F238E27FC236}">
                  <a16:creationId xmlns="" xmlns:a16="http://schemas.microsoft.com/office/drawing/2014/main" id="{7849ADF9-5ADC-47B4-B1F9-66EE1B7137A8}"/>
                </a:ext>
              </a:extLst>
            </p:cNvPr>
            <p:cNvSpPr/>
            <p:nvPr/>
          </p:nvSpPr>
          <p:spPr>
            <a:xfrm>
              <a:off x="6296306" y="5343636"/>
              <a:ext cx="212203" cy="205772"/>
            </a:xfrm>
            <a:custGeom>
              <a:avLst/>
              <a:gdLst>
                <a:gd name="connsiteX0" fmla="*/ 105779 w 212202"/>
                <a:gd name="connsiteY0" fmla="*/ 204817 h 205772"/>
                <a:gd name="connsiteX1" fmla="*/ 4823 w 212202"/>
                <a:gd name="connsiteY1" fmla="*/ 104503 h 205772"/>
                <a:gd name="connsiteX2" fmla="*/ 104494 w 212202"/>
                <a:gd name="connsiteY2" fmla="*/ 4832 h 205772"/>
                <a:gd name="connsiteX3" fmla="*/ 207380 w 212202"/>
                <a:gd name="connsiteY3" fmla="*/ 104503 h 205772"/>
                <a:gd name="connsiteX4" fmla="*/ 105779 w 212202"/>
                <a:gd name="connsiteY4" fmla="*/ 204817 h 205772"/>
                <a:gd name="connsiteX5" fmla="*/ 106423 w 212202"/>
                <a:gd name="connsiteY5" fmla="*/ 166234 h 205772"/>
                <a:gd name="connsiteX6" fmla="*/ 163653 w 212202"/>
                <a:gd name="connsiteY6" fmla="*/ 104503 h 205772"/>
                <a:gd name="connsiteX7" fmla="*/ 103850 w 212202"/>
                <a:gd name="connsiteY7" fmla="*/ 42771 h 205772"/>
                <a:gd name="connsiteX8" fmla="*/ 47263 w 212202"/>
                <a:gd name="connsiteY8" fmla="*/ 104503 h 205772"/>
                <a:gd name="connsiteX9" fmla="*/ 106423 w 212202"/>
                <a:gd name="connsiteY9" fmla="*/ 166234 h 20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2202" h="205772">
                  <a:moveTo>
                    <a:pt x="105779" y="204817"/>
                  </a:moveTo>
                  <a:cubicBezTo>
                    <a:pt x="54980" y="204817"/>
                    <a:pt x="4823" y="171379"/>
                    <a:pt x="4823" y="104503"/>
                  </a:cubicBezTo>
                  <a:cubicBezTo>
                    <a:pt x="4823" y="38270"/>
                    <a:pt x="54336" y="5475"/>
                    <a:pt x="104494" y="4832"/>
                  </a:cubicBezTo>
                  <a:cubicBezTo>
                    <a:pt x="155937" y="4189"/>
                    <a:pt x="207380" y="37627"/>
                    <a:pt x="207380" y="104503"/>
                  </a:cubicBezTo>
                  <a:cubicBezTo>
                    <a:pt x="206736" y="171379"/>
                    <a:pt x="155937" y="204817"/>
                    <a:pt x="105779" y="204817"/>
                  </a:cubicBezTo>
                  <a:close/>
                  <a:moveTo>
                    <a:pt x="106423" y="166234"/>
                  </a:moveTo>
                  <a:cubicBezTo>
                    <a:pt x="135359" y="165591"/>
                    <a:pt x="163653" y="145014"/>
                    <a:pt x="163653" y="104503"/>
                  </a:cubicBezTo>
                  <a:cubicBezTo>
                    <a:pt x="163653" y="62705"/>
                    <a:pt x="133430" y="42128"/>
                    <a:pt x="103850" y="42771"/>
                  </a:cubicBezTo>
                  <a:cubicBezTo>
                    <a:pt x="74914" y="43414"/>
                    <a:pt x="47263" y="63991"/>
                    <a:pt x="47263" y="104503"/>
                  </a:cubicBezTo>
                  <a:cubicBezTo>
                    <a:pt x="47263" y="146300"/>
                    <a:pt x="76843" y="166877"/>
                    <a:pt x="106423" y="16623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0">
              <a:extLst>
                <a:ext uri="{FF2B5EF4-FFF2-40B4-BE49-F238E27FC236}">
                  <a16:creationId xmlns="" xmlns:a16="http://schemas.microsoft.com/office/drawing/2014/main" id="{2D1499D1-00F3-4D9A-999D-30DD1D918791}"/>
                </a:ext>
              </a:extLst>
            </p:cNvPr>
            <p:cNvSpPr/>
            <p:nvPr/>
          </p:nvSpPr>
          <p:spPr>
            <a:xfrm>
              <a:off x="6536802" y="5345574"/>
              <a:ext cx="186481" cy="199342"/>
            </a:xfrm>
            <a:custGeom>
              <a:avLst/>
              <a:gdLst>
                <a:gd name="connsiteX0" fmla="*/ 173942 w 186481"/>
                <a:gd name="connsiteY0" fmla="*/ 6752 h 199341"/>
                <a:gd name="connsiteX1" fmla="*/ 132787 w 186481"/>
                <a:gd name="connsiteY1" fmla="*/ 6752 h 199341"/>
                <a:gd name="connsiteX2" fmla="*/ 67840 w 186481"/>
                <a:gd name="connsiteY2" fmla="*/ 83273 h 199341"/>
                <a:gd name="connsiteX3" fmla="*/ 47906 w 186481"/>
                <a:gd name="connsiteY3" fmla="*/ 83273 h 199341"/>
                <a:gd name="connsiteX4" fmla="*/ 47906 w 186481"/>
                <a:gd name="connsiteY4" fmla="*/ 4823 h 199341"/>
                <a:gd name="connsiteX5" fmla="*/ 4823 w 186481"/>
                <a:gd name="connsiteY5" fmla="*/ 4823 h 199341"/>
                <a:gd name="connsiteX6" fmla="*/ 4823 w 186481"/>
                <a:gd name="connsiteY6" fmla="*/ 199020 h 199341"/>
                <a:gd name="connsiteX7" fmla="*/ 47906 w 186481"/>
                <a:gd name="connsiteY7" fmla="*/ 199020 h 199341"/>
                <a:gd name="connsiteX8" fmla="*/ 47906 w 186481"/>
                <a:gd name="connsiteY8" fmla="*/ 119927 h 199341"/>
                <a:gd name="connsiteX9" fmla="*/ 67198 w 186481"/>
                <a:gd name="connsiteY9" fmla="*/ 119927 h 199341"/>
                <a:gd name="connsiteX10" fmla="*/ 87774 w 186481"/>
                <a:gd name="connsiteY10" fmla="*/ 117997 h 199341"/>
                <a:gd name="connsiteX11" fmla="*/ 141147 w 186481"/>
                <a:gd name="connsiteY11" fmla="*/ 199020 h 199341"/>
                <a:gd name="connsiteX12" fmla="*/ 186802 w 186481"/>
                <a:gd name="connsiteY12" fmla="*/ 199020 h 199341"/>
                <a:gd name="connsiteX13" fmla="*/ 186802 w 186481"/>
                <a:gd name="connsiteY13" fmla="*/ 194519 h 199341"/>
                <a:gd name="connsiteX14" fmla="*/ 125071 w 186481"/>
                <a:gd name="connsiteY14" fmla="*/ 103851 h 199341"/>
                <a:gd name="connsiteX15" fmla="*/ 173942 w 186481"/>
                <a:gd name="connsiteY15" fmla="*/ 6752 h 19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481" h="199341">
                  <a:moveTo>
                    <a:pt x="173942" y="6752"/>
                  </a:moveTo>
                  <a:lnTo>
                    <a:pt x="132787" y="6752"/>
                  </a:lnTo>
                  <a:cubicBezTo>
                    <a:pt x="132787" y="53051"/>
                    <a:pt x="115425" y="83273"/>
                    <a:pt x="67840" y="83273"/>
                  </a:cubicBezTo>
                  <a:lnTo>
                    <a:pt x="47906" y="83273"/>
                  </a:lnTo>
                  <a:lnTo>
                    <a:pt x="47906" y="4823"/>
                  </a:lnTo>
                  <a:lnTo>
                    <a:pt x="4823" y="4823"/>
                  </a:lnTo>
                  <a:lnTo>
                    <a:pt x="4823" y="199020"/>
                  </a:lnTo>
                  <a:lnTo>
                    <a:pt x="47906" y="199020"/>
                  </a:lnTo>
                  <a:lnTo>
                    <a:pt x="47906" y="119927"/>
                  </a:lnTo>
                  <a:lnTo>
                    <a:pt x="67198" y="119927"/>
                  </a:lnTo>
                  <a:cubicBezTo>
                    <a:pt x="73628" y="119927"/>
                    <a:pt x="81344" y="119284"/>
                    <a:pt x="87774" y="117997"/>
                  </a:cubicBezTo>
                  <a:lnTo>
                    <a:pt x="141147" y="199020"/>
                  </a:lnTo>
                  <a:lnTo>
                    <a:pt x="186802" y="199020"/>
                  </a:lnTo>
                  <a:lnTo>
                    <a:pt x="186802" y="194519"/>
                  </a:lnTo>
                  <a:lnTo>
                    <a:pt x="125071" y="103851"/>
                  </a:lnTo>
                  <a:cubicBezTo>
                    <a:pt x="163653" y="85846"/>
                    <a:pt x="173942" y="48549"/>
                    <a:pt x="173942" y="675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1">
              <a:extLst>
                <a:ext uri="{FF2B5EF4-FFF2-40B4-BE49-F238E27FC236}">
                  <a16:creationId xmlns="" xmlns:a16="http://schemas.microsoft.com/office/drawing/2014/main" id="{77D47E4E-5DAA-4DC5-8B5E-9A6D674D0D95}"/>
                </a:ext>
              </a:extLst>
            </p:cNvPr>
            <p:cNvSpPr/>
            <p:nvPr/>
          </p:nvSpPr>
          <p:spPr>
            <a:xfrm>
              <a:off x="6730964" y="5343002"/>
              <a:ext cx="199342" cy="205772"/>
            </a:xfrm>
            <a:custGeom>
              <a:avLst/>
              <a:gdLst>
                <a:gd name="connsiteX0" fmla="*/ 73663 w 199341"/>
                <a:gd name="connsiteY0" fmla="*/ 205451 h 205772"/>
                <a:gd name="connsiteX1" fmla="*/ 4859 w 199341"/>
                <a:gd name="connsiteY1" fmla="*/ 145648 h 205772"/>
                <a:gd name="connsiteX2" fmla="*/ 79451 w 199341"/>
                <a:gd name="connsiteY2" fmla="*/ 78129 h 205772"/>
                <a:gd name="connsiteX3" fmla="*/ 136039 w 199341"/>
                <a:gd name="connsiteY3" fmla="*/ 92276 h 205772"/>
                <a:gd name="connsiteX4" fmla="*/ 136039 w 199341"/>
                <a:gd name="connsiteY4" fmla="*/ 72985 h 205772"/>
                <a:gd name="connsiteX5" fmla="*/ 26079 w 199341"/>
                <a:gd name="connsiteY5" fmla="*/ 51122 h 205772"/>
                <a:gd name="connsiteX6" fmla="*/ 19649 w 199341"/>
                <a:gd name="connsiteY6" fmla="*/ 20256 h 205772"/>
                <a:gd name="connsiteX7" fmla="*/ 90383 w 199341"/>
                <a:gd name="connsiteY7" fmla="*/ 4823 h 205772"/>
                <a:gd name="connsiteX8" fmla="*/ 178479 w 199341"/>
                <a:gd name="connsiteY8" fmla="*/ 74271 h 205772"/>
                <a:gd name="connsiteX9" fmla="*/ 178479 w 199341"/>
                <a:gd name="connsiteY9" fmla="*/ 150149 h 205772"/>
                <a:gd name="connsiteX10" fmla="*/ 198413 w 199341"/>
                <a:gd name="connsiteY10" fmla="*/ 177800 h 205772"/>
                <a:gd name="connsiteX11" fmla="*/ 199056 w 199341"/>
                <a:gd name="connsiteY11" fmla="*/ 202236 h 205772"/>
                <a:gd name="connsiteX12" fmla="*/ 144398 w 199341"/>
                <a:gd name="connsiteY12" fmla="*/ 169441 h 205772"/>
                <a:gd name="connsiteX13" fmla="*/ 73663 w 199341"/>
                <a:gd name="connsiteY13" fmla="*/ 205451 h 205772"/>
                <a:gd name="connsiteX14" fmla="*/ 136039 w 199341"/>
                <a:gd name="connsiteY14" fmla="*/ 119927 h 205772"/>
                <a:gd name="connsiteX15" fmla="*/ 86524 w 199341"/>
                <a:gd name="connsiteY15" fmla="*/ 107066 h 205772"/>
                <a:gd name="connsiteX16" fmla="*/ 47299 w 199341"/>
                <a:gd name="connsiteY16" fmla="*/ 143076 h 205772"/>
                <a:gd name="connsiteX17" fmla="*/ 82023 w 199341"/>
                <a:gd name="connsiteY17" fmla="*/ 170727 h 205772"/>
                <a:gd name="connsiteX18" fmla="*/ 135396 w 199341"/>
                <a:gd name="connsiteY18" fmla="*/ 136003 h 205772"/>
                <a:gd name="connsiteX19" fmla="*/ 135396 w 199341"/>
                <a:gd name="connsiteY19" fmla="*/ 119927 h 20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9341" h="205772">
                  <a:moveTo>
                    <a:pt x="73663" y="205451"/>
                  </a:moveTo>
                  <a:cubicBezTo>
                    <a:pt x="38940" y="205451"/>
                    <a:pt x="4859" y="182944"/>
                    <a:pt x="4859" y="145648"/>
                  </a:cubicBezTo>
                  <a:cubicBezTo>
                    <a:pt x="3573" y="99992"/>
                    <a:pt x="37011" y="78129"/>
                    <a:pt x="79451" y="78129"/>
                  </a:cubicBezTo>
                  <a:cubicBezTo>
                    <a:pt x="98099" y="78129"/>
                    <a:pt x="119320" y="82630"/>
                    <a:pt x="136039" y="92276"/>
                  </a:cubicBezTo>
                  <a:lnTo>
                    <a:pt x="136039" y="72985"/>
                  </a:lnTo>
                  <a:cubicBezTo>
                    <a:pt x="136039" y="22185"/>
                    <a:pt x="49871" y="38904"/>
                    <a:pt x="26079" y="51122"/>
                  </a:cubicBezTo>
                  <a:lnTo>
                    <a:pt x="19649" y="20256"/>
                  </a:lnTo>
                  <a:cubicBezTo>
                    <a:pt x="38940" y="10610"/>
                    <a:pt x="64662" y="4823"/>
                    <a:pt x="90383" y="4823"/>
                  </a:cubicBezTo>
                  <a:cubicBezTo>
                    <a:pt x="136681" y="4823"/>
                    <a:pt x="178479" y="20899"/>
                    <a:pt x="178479" y="74271"/>
                  </a:cubicBezTo>
                  <a:lnTo>
                    <a:pt x="178479" y="150149"/>
                  </a:lnTo>
                  <a:cubicBezTo>
                    <a:pt x="178479" y="168155"/>
                    <a:pt x="177836" y="179729"/>
                    <a:pt x="198413" y="177800"/>
                  </a:cubicBezTo>
                  <a:lnTo>
                    <a:pt x="199056" y="202236"/>
                  </a:lnTo>
                  <a:cubicBezTo>
                    <a:pt x="168833" y="207380"/>
                    <a:pt x="145684" y="207380"/>
                    <a:pt x="144398" y="169441"/>
                  </a:cubicBezTo>
                  <a:cubicBezTo>
                    <a:pt x="131537" y="194519"/>
                    <a:pt x="100671" y="205451"/>
                    <a:pt x="73663" y="205451"/>
                  </a:cubicBezTo>
                  <a:close/>
                  <a:moveTo>
                    <a:pt x="136039" y="119927"/>
                  </a:moveTo>
                  <a:cubicBezTo>
                    <a:pt x="121891" y="111567"/>
                    <a:pt x="103244" y="106423"/>
                    <a:pt x="86524" y="107066"/>
                  </a:cubicBezTo>
                  <a:cubicBezTo>
                    <a:pt x="65304" y="107709"/>
                    <a:pt x="47299" y="119927"/>
                    <a:pt x="47299" y="143076"/>
                  </a:cubicBezTo>
                  <a:cubicBezTo>
                    <a:pt x="47299" y="162367"/>
                    <a:pt x="64662" y="170727"/>
                    <a:pt x="82023" y="170727"/>
                  </a:cubicBezTo>
                  <a:cubicBezTo>
                    <a:pt x="104530" y="170727"/>
                    <a:pt x="131537" y="159795"/>
                    <a:pt x="135396" y="136003"/>
                  </a:cubicBezTo>
                  <a:lnTo>
                    <a:pt x="135396" y="1199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2">
              <a:extLst>
                <a:ext uri="{FF2B5EF4-FFF2-40B4-BE49-F238E27FC236}">
                  <a16:creationId xmlns="" xmlns:a16="http://schemas.microsoft.com/office/drawing/2014/main" id="{490F130E-7D34-4C07-BF88-5CBBE5054569}"/>
                </a:ext>
              </a:extLst>
            </p:cNvPr>
            <p:cNvSpPr/>
            <p:nvPr/>
          </p:nvSpPr>
          <p:spPr>
            <a:xfrm>
              <a:off x="7046089" y="5345398"/>
              <a:ext cx="225063" cy="205772"/>
            </a:xfrm>
            <a:custGeom>
              <a:avLst/>
              <a:gdLst>
                <a:gd name="connsiteX0" fmla="*/ 28615 w 225063"/>
                <a:gd name="connsiteY0" fmla="*/ 118174 h 205772"/>
                <a:gd name="connsiteX1" fmla="*/ 28615 w 225063"/>
                <a:gd name="connsiteY1" fmla="*/ 62229 h 205772"/>
                <a:gd name="connsiteX2" fmla="*/ 5466 w 225063"/>
                <a:gd name="connsiteY2" fmla="*/ 37151 h 205772"/>
                <a:gd name="connsiteX3" fmla="*/ 4823 w 225063"/>
                <a:gd name="connsiteY3" fmla="*/ 7571 h 205772"/>
                <a:gd name="connsiteX4" fmla="*/ 72342 w 225063"/>
                <a:gd name="connsiteY4" fmla="*/ 51298 h 205772"/>
                <a:gd name="connsiteX5" fmla="*/ 72342 w 225063"/>
                <a:gd name="connsiteY5" fmla="*/ 118174 h 205772"/>
                <a:gd name="connsiteX6" fmla="*/ 113496 w 225063"/>
                <a:gd name="connsiteY6" fmla="*/ 167688 h 205772"/>
                <a:gd name="connsiteX7" fmla="*/ 161724 w 225063"/>
                <a:gd name="connsiteY7" fmla="*/ 116887 h 205772"/>
                <a:gd name="connsiteX8" fmla="*/ 161724 w 225063"/>
                <a:gd name="connsiteY8" fmla="*/ 6928 h 205772"/>
                <a:gd name="connsiteX9" fmla="*/ 204807 w 225063"/>
                <a:gd name="connsiteY9" fmla="*/ 6928 h 205772"/>
                <a:gd name="connsiteX10" fmla="*/ 204807 w 225063"/>
                <a:gd name="connsiteY10" fmla="*/ 144538 h 205772"/>
                <a:gd name="connsiteX11" fmla="*/ 225385 w 225063"/>
                <a:gd name="connsiteY11" fmla="*/ 172189 h 205772"/>
                <a:gd name="connsiteX12" fmla="*/ 226028 w 225063"/>
                <a:gd name="connsiteY12" fmla="*/ 200482 h 205772"/>
                <a:gd name="connsiteX13" fmla="*/ 168155 w 225063"/>
                <a:gd name="connsiteY13" fmla="*/ 168974 h 205772"/>
                <a:gd name="connsiteX14" fmla="*/ 99993 w 225063"/>
                <a:gd name="connsiteY14" fmla="*/ 203055 h 205772"/>
                <a:gd name="connsiteX15" fmla="*/ 28615 w 225063"/>
                <a:gd name="connsiteY15" fmla="*/ 118174 h 20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063" h="205772">
                  <a:moveTo>
                    <a:pt x="28615" y="118174"/>
                  </a:moveTo>
                  <a:lnTo>
                    <a:pt x="28615" y="62229"/>
                  </a:lnTo>
                  <a:cubicBezTo>
                    <a:pt x="28615" y="43581"/>
                    <a:pt x="26043" y="35222"/>
                    <a:pt x="5466" y="37151"/>
                  </a:cubicBezTo>
                  <a:cubicBezTo>
                    <a:pt x="5466" y="28791"/>
                    <a:pt x="4823" y="15930"/>
                    <a:pt x="4823" y="7571"/>
                  </a:cubicBezTo>
                  <a:cubicBezTo>
                    <a:pt x="44048" y="-789"/>
                    <a:pt x="72342" y="8857"/>
                    <a:pt x="72342" y="51298"/>
                  </a:cubicBezTo>
                  <a:lnTo>
                    <a:pt x="72342" y="118174"/>
                  </a:lnTo>
                  <a:cubicBezTo>
                    <a:pt x="71699" y="149039"/>
                    <a:pt x="88418" y="167688"/>
                    <a:pt x="113496" y="167688"/>
                  </a:cubicBezTo>
                  <a:cubicBezTo>
                    <a:pt x="141147" y="167688"/>
                    <a:pt x="161724" y="147753"/>
                    <a:pt x="161724" y="116887"/>
                  </a:cubicBezTo>
                  <a:lnTo>
                    <a:pt x="161724" y="6928"/>
                  </a:lnTo>
                  <a:lnTo>
                    <a:pt x="204807" y="6928"/>
                  </a:lnTo>
                  <a:lnTo>
                    <a:pt x="204807" y="144538"/>
                  </a:lnTo>
                  <a:cubicBezTo>
                    <a:pt x="204807" y="167688"/>
                    <a:pt x="206737" y="174118"/>
                    <a:pt x="225385" y="172189"/>
                  </a:cubicBezTo>
                  <a:lnTo>
                    <a:pt x="226028" y="200482"/>
                  </a:lnTo>
                  <a:cubicBezTo>
                    <a:pt x="201592" y="204984"/>
                    <a:pt x="168155" y="210128"/>
                    <a:pt x="168155" y="168974"/>
                  </a:cubicBezTo>
                  <a:cubicBezTo>
                    <a:pt x="155294" y="194695"/>
                    <a:pt x="127000" y="203055"/>
                    <a:pt x="99993" y="203055"/>
                  </a:cubicBezTo>
                  <a:cubicBezTo>
                    <a:pt x="47263" y="202412"/>
                    <a:pt x="28615" y="165115"/>
                    <a:pt x="28615" y="11817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3">
              <a:extLst>
                <a:ext uri="{FF2B5EF4-FFF2-40B4-BE49-F238E27FC236}">
                  <a16:creationId xmlns="" xmlns:a16="http://schemas.microsoft.com/office/drawing/2014/main" id="{27515A84-ACB8-4A9C-9302-7A2D400076D2}"/>
                </a:ext>
              </a:extLst>
            </p:cNvPr>
            <p:cNvSpPr/>
            <p:nvPr/>
          </p:nvSpPr>
          <p:spPr>
            <a:xfrm>
              <a:off x="7381754" y="5259407"/>
              <a:ext cx="282937" cy="289367"/>
            </a:xfrm>
            <a:custGeom>
              <a:avLst/>
              <a:gdLst>
                <a:gd name="connsiteX0" fmla="*/ 80059 w 282936"/>
                <a:gd name="connsiteY0" fmla="*/ 227314 h 289367"/>
                <a:gd name="connsiteX1" fmla="*/ 53051 w 282936"/>
                <a:gd name="connsiteY1" fmla="*/ 285187 h 289367"/>
                <a:gd name="connsiteX2" fmla="*/ 4823 w 282936"/>
                <a:gd name="connsiteY2" fmla="*/ 285187 h 289367"/>
                <a:gd name="connsiteX3" fmla="*/ 4823 w 282936"/>
                <a:gd name="connsiteY3" fmla="*/ 279400 h 289367"/>
                <a:gd name="connsiteX4" fmla="*/ 133430 w 282936"/>
                <a:gd name="connsiteY4" fmla="*/ 4823 h 289367"/>
                <a:gd name="connsiteX5" fmla="*/ 154651 w 282936"/>
                <a:gd name="connsiteY5" fmla="*/ 4823 h 289367"/>
                <a:gd name="connsiteX6" fmla="*/ 282616 w 282936"/>
                <a:gd name="connsiteY6" fmla="*/ 279400 h 289367"/>
                <a:gd name="connsiteX7" fmla="*/ 282616 w 282936"/>
                <a:gd name="connsiteY7" fmla="*/ 285187 h 289367"/>
                <a:gd name="connsiteX8" fmla="*/ 234388 w 282936"/>
                <a:gd name="connsiteY8" fmla="*/ 285187 h 289367"/>
                <a:gd name="connsiteX9" fmla="*/ 206737 w 282936"/>
                <a:gd name="connsiteY9" fmla="*/ 227314 h 289367"/>
                <a:gd name="connsiteX10" fmla="*/ 80059 w 282936"/>
                <a:gd name="connsiteY10" fmla="*/ 227314 h 289367"/>
                <a:gd name="connsiteX11" fmla="*/ 94848 w 282936"/>
                <a:gd name="connsiteY11" fmla="*/ 188732 h 289367"/>
                <a:gd name="connsiteX12" fmla="*/ 192590 w 282936"/>
                <a:gd name="connsiteY12" fmla="*/ 188732 h 289367"/>
                <a:gd name="connsiteX13" fmla="*/ 144363 w 282936"/>
                <a:gd name="connsiteY13" fmla="*/ 77486 h 289367"/>
                <a:gd name="connsiteX14" fmla="*/ 94848 w 282936"/>
                <a:gd name="connsiteY14" fmla="*/ 188732 h 28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936" h="289367">
                  <a:moveTo>
                    <a:pt x="80059" y="227314"/>
                  </a:moveTo>
                  <a:lnTo>
                    <a:pt x="53051" y="285187"/>
                  </a:lnTo>
                  <a:lnTo>
                    <a:pt x="4823" y="285187"/>
                  </a:lnTo>
                  <a:lnTo>
                    <a:pt x="4823" y="279400"/>
                  </a:lnTo>
                  <a:lnTo>
                    <a:pt x="133430" y="4823"/>
                  </a:lnTo>
                  <a:lnTo>
                    <a:pt x="154651" y="4823"/>
                  </a:lnTo>
                  <a:lnTo>
                    <a:pt x="282616" y="279400"/>
                  </a:lnTo>
                  <a:lnTo>
                    <a:pt x="282616" y="285187"/>
                  </a:lnTo>
                  <a:lnTo>
                    <a:pt x="234388" y="285187"/>
                  </a:lnTo>
                  <a:lnTo>
                    <a:pt x="206737" y="227314"/>
                  </a:lnTo>
                  <a:lnTo>
                    <a:pt x="80059" y="227314"/>
                  </a:lnTo>
                  <a:close/>
                  <a:moveTo>
                    <a:pt x="94848" y="188732"/>
                  </a:moveTo>
                  <a:lnTo>
                    <a:pt x="192590" y="188732"/>
                  </a:lnTo>
                  <a:lnTo>
                    <a:pt x="144363" y="77486"/>
                  </a:lnTo>
                  <a:lnTo>
                    <a:pt x="94848" y="18873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4">
              <a:extLst>
                <a:ext uri="{FF2B5EF4-FFF2-40B4-BE49-F238E27FC236}">
                  <a16:creationId xmlns="" xmlns:a16="http://schemas.microsoft.com/office/drawing/2014/main" id="{DC9D7538-5BD5-4E7F-801F-A5A42AC58B84}"/>
                </a:ext>
              </a:extLst>
            </p:cNvPr>
            <p:cNvSpPr/>
            <p:nvPr/>
          </p:nvSpPr>
          <p:spPr>
            <a:xfrm>
              <a:off x="7668550" y="5343002"/>
              <a:ext cx="212203" cy="302228"/>
            </a:xfrm>
            <a:custGeom>
              <a:avLst/>
              <a:gdLst>
                <a:gd name="connsiteX0" fmla="*/ 126356 w 212202"/>
                <a:gd name="connsiteY0" fmla="*/ 4823 h 302227"/>
                <a:gd name="connsiteX1" fmla="*/ 213166 w 212202"/>
                <a:gd name="connsiteY1" fmla="*/ 104494 h 302227"/>
                <a:gd name="connsiteX2" fmla="*/ 117354 w 212202"/>
                <a:gd name="connsiteY2" fmla="*/ 203522 h 302227"/>
                <a:gd name="connsiteX3" fmla="*/ 69127 w 212202"/>
                <a:gd name="connsiteY3" fmla="*/ 188089 h 302227"/>
                <a:gd name="connsiteX4" fmla="*/ 69127 w 212202"/>
                <a:gd name="connsiteY4" fmla="*/ 299977 h 302227"/>
                <a:gd name="connsiteX5" fmla="*/ 26043 w 212202"/>
                <a:gd name="connsiteY5" fmla="*/ 299977 h 302227"/>
                <a:gd name="connsiteX6" fmla="*/ 26043 w 212202"/>
                <a:gd name="connsiteY6" fmla="*/ 71056 h 302227"/>
                <a:gd name="connsiteX7" fmla="*/ 5466 w 212202"/>
                <a:gd name="connsiteY7" fmla="*/ 38261 h 302227"/>
                <a:gd name="connsiteX8" fmla="*/ 4823 w 212202"/>
                <a:gd name="connsiteY8" fmla="*/ 8681 h 302227"/>
                <a:gd name="connsiteX9" fmla="*/ 60767 w 212202"/>
                <a:gd name="connsiteY9" fmla="*/ 41476 h 302227"/>
                <a:gd name="connsiteX10" fmla="*/ 126356 w 212202"/>
                <a:gd name="connsiteY10" fmla="*/ 4823 h 302227"/>
                <a:gd name="connsiteX11" fmla="*/ 67840 w 212202"/>
                <a:gd name="connsiteY11" fmla="*/ 150149 h 302227"/>
                <a:gd name="connsiteX12" fmla="*/ 116711 w 212202"/>
                <a:gd name="connsiteY12" fmla="*/ 165582 h 302227"/>
                <a:gd name="connsiteX13" fmla="*/ 169440 w 212202"/>
                <a:gd name="connsiteY13" fmla="*/ 104494 h 302227"/>
                <a:gd name="connsiteX14" fmla="*/ 117997 w 212202"/>
                <a:gd name="connsiteY14" fmla="*/ 43405 h 302227"/>
                <a:gd name="connsiteX15" fmla="*/ 68483 w 212202"/>
                <a:gd name="connsiteY15" fmla="*/ 96777 h 302227"/>
                <a:gd name="connsiteX16" fmla="*/ 68483 w 212202"/>
                <a:gd name="connsiteY16" fmla="*/ 150149 h 30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202" h="302227">
                  <a:moveTo>
                    <a:pt x="126356" y="4823"/>
                  </a:moveTo>
                  <a:cubicBezTo>
                    <a:pt x="182944" y="4823"/>
                    <a:pt x="213166" y="52408"/>
                    <a:pt x="213166" y="104494"/>
                  </a:cubicBezTo>
                  <a:cubicBezTo>
                    <a:pt x="213166" y="166225"/>
                    <a:pt x="168797" y="206094"/>
                    <a:pt x="117354" y="203522"/>
                  </a:cubicBezTo>
                  <a:cubicBezTo>
                    <a:pt x="101278" y="202879"/>
                    <a:pt x="84559" y="197734"/>
                    <a:pt x="69127" y="188089"/>
                  </a:cubicBezTo>
                  <a:lnTo>
                    <a:pt x="69127" y="299977"/>
                  </a:lnTo>
                  <a:lnTo>
                    <a:pt x="26043" y="299977"/>
                  </a:lnTo>
                  <a:lnTo>
                    <a:pt x="26043" y="71056"/>
                  </a:lnTo>
                  <a:cubicBezTo>
                    <a:pt x="26043" y="48549"/>
                    <a:pt x="27972" y="38261"/>
                    <a:pt x="5466" y="38261"/>
                  </a:cubicBezTo>
                  <a:lnTo>
                    <a:pt x="4823" y="8681"/>
                  </a:lnTo>
                  <a:cubicBezTo>
                    <a:pt x="36331" y="2251"/>
                    <a:pt x="60767" y="7395"/>
                    <a:pt x="60767" y="41476"/>
                  </a:cubicBezTo>
                  <a:cubicBezTo>
                    <a:pt x="71698" y="14468"/>
                    <a:pt x="98706" y="4823"/>
                    <a:pt x="126356" y="4823"/>
                  </a:cubicBezTo>
                  <a:close/>
                  <a:moveTo>
                    <a:pt x="67840" y="150149"/>
                  </a:moveTo>
                  <a:cubicBezTo>
                    <a:pt x="83916" y="161081"/>
                    <a:pt x="101278" y="166225"/>
                    <a:pt x="116711" y="165582"/>
                  </a:cubicBezTo>
                  <a:cubicBezTo>
                    <a:pt x="145647" y="164296"/>
                    <a:pt x="169440" y="143076"/>
                    <a:pt x="169440" y="104494"/>
                  </a:cubicBezTo>
                  <a:cubicBezTo>
                    <a:pt x="169440" y="72985"/>
                    <a:pt x="152078" y="43405"/>
                    <a:pt x="117997" y="43405"/>
                  </a:cubicBezTo>
                  <a:cubicBezTo>
                    <a:pt x="88418" y="43405"/>
                    <a:pt x="68483" y="67841"/>
                    <a:pt x="68483" y="96777"/>
                  </a:cubicBezTo>
                  <a:lnTo>
                    <a:pt x="68483" y="15014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45">
              <a:extLst>
                <a:ext uri="{FF2B5EF4-FFF2-40B4-BE49-F238E27FC236}">
                  <a16:creationId xmlns="" xmlns:a16="http://schemas.microsoft.com/office/drawing/2014/main" id="{8EFBBB80-A40D-493F-9D94-5D8273F65B65}"/>
                </a:ext>
              </a:extLst>
            </p:cNvPr>
            <p:cNvSpPr/>
            <p:nvPr/>
          </p:nvSpPr>
          <p:spPr>
            <a:xfrm>
              <a:off x="7915476" y="5345574"/>
              <a:ext cx="186481" cy="199342"/>
            </a:xfrm>
            <a:custGeom>
              <a:avLst/>
              <a:gdLst>
                <a:gd name="connsiteX0" fmla="*/ 173942 w 186481"/>
                <a:gd name="connsiteY0" fmla="*/ 6752 h 199341"/>
                <a:gd name="connsiteX1" fmla="*/ 132788 w 186481"/>
                <a:gd name="connsiteY1" fmla="*/ 6752 h 199341"/>
                <a:gd name="connsiteX2" fmla="*/ 67841 w 186481"/>
                <a:gd name="connsiteY2" fmla="*/ 83273 h 199341"/>
                <a:gd name="connsiteX3" fmla="*/ 47907 w 186481"/>
                <a:gd name="connsiteY3" fmla="*/ 83273 h 199341"/>
                <a:gd name="connsiteX4" fmla="*/ 47907 w 186481"/>
                <a:gd name="connsiteY4" fmla="*/ 4823 h 199341"/>
                <a:gd name="connsiteX5" fmla="*/ 4823 w 186481"/>
                <a:gd name="connsiteY5" fmla="*/ 4823 h 199341"/>
                <a:gd name="connsiteX6" fmla="*/ 4823 w 186481"/>
                <a:gd name="connsiteY6" fmla="*/ 199020 h 199341"/>
                <a:gd name="connsiteX7" fmla="*/ 47907 w 186481"/>
                <a:gd name="connsiteY7" fmla="*/ 199020 h 199341"/>
                <a:gd name="connsiteX8" fmla="*/ 47907 w 186481"/>
                <a:gd name="connsiteY8" fmla="*/ 119927 h 199341"/>
                <a:gd name="connsiteX9" fmla="*/ 67198 w 186481"/>
                <a:gd name="connsiteY9" fmla="*/ 119927 h 199341"/>
                <a:gd name="connsiteX10" fmla="*/ 87775 w 186481"/>
                <a:gd name="connsiteY10" fmla="*/ 117997 h 199341"/>
                <a:gd name="connsiteX11" fmla="*/ 141147 w 186481"/>
                <a:gd name="connsiteY11" fmla="*/ 199020 h 199341"/>
                <a:gd name="connsiteX12" fmla="*/ 186803 w 186481"/>
                <a:gd name="connsiteY12" fmla="*/ 199020 h 199341"/>
                <a:gd name="connsiteX13" fmla="*/ 186803 w 186481"/>
                <a:gd name="connsiteY13" fmla="*/ 194519 h 199341"/>
                <a:gd name="connsiteX14" fmla="*/ 125071 w 186481"/>
                <a:gd name="connsiteY14" fmla="*/ 103851 h 199341"/>
                <a:gd name="connsiteX15" fmla="*/ 173942 w 186481"/>
                <a:gd name="connsiteY15" fmla="*/ 6752 h 19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481" h="199341">
                  <a:moveTo>
                    <a:pt x="173942" y="6752"/>
                  </a:moveTo>
                  <a:lnTo>
                    <a:pt x="132788" y="6752"/>
                  </a:lnTo>
                  <a:cubicBezTo>
                    <a:pt x="132788" y="53051"/>
                    <a:pt x="115426" y="83273"/>
                    <a:pt x="67841" y="83273"/>
                  </a:cubicBezTo>
                  <a:lnTo>
                    <a:pt x="47907" y="83273"/>
                  </a:lnTo>
                  <a:lnTo>
                    <a:pt x="47907" y="4823"/>
                  </a:lnTo>
                  <a:lnTo>
                    <a:pt x="4823" y="4823"/>
                  </a:lnTo>
                  <a:lnTo>
                    <a:pt x="4823" y="199020"/>
                  </a:lnTo>
                  <a:lnTo>
                    <a:pt x="47907" y="199020"/>
                  </a:lnTo>
                  <a:lnTo>
                    <a:pt x="47907" y="119927"/>
                  </a:lnTo>
                  <a:lnTo>
                    <a:pt x="67198" y="119927"/>
                  </a:lnTo>
                  <a:cubicBezTo>
                    <a:pt x="73628" y="119927"/>
                    <a:pt x="81344" y="119284"/>
                    <a:pt x="87775" y="117997"/>
                  </a:cubicBezTo>
                  <a:lnTo>
                    <a:pt x="141147" y="199020"/>
                  </a:lnTo>
                  <a:lnTo>
                    <a:pt x="186803" y="199020"/>
                  </a:lnTo>
                  <a:lnTo>
                    <a:pt x="186803" y="194519"/>
                  </a:lnTo>
                  <a:lnTo>
                    <a:pt x="125071" y="103851"/>
                  </a:lnTo>
                  <a:cubicBezTo>
                    <a:pt x="163654" y="85846"/>
                    <a:pt x="174585" y="48549"/>
                    <a:pt x="173942" y="675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46">
              <a:extLst>
                <a:ext uri="{FF2B5EF4-FFF2-40B4-BE49-F238E27FC236}">
                  <a16:creationId xmlns="" xmlns:a16="http://schemas.microsoft.com/office/drawing/2014/main" id="{B150E6EA-E376-4995-A079-A603C19F5246}"/>
                </a:ext>
              </a:extLst>
            </p:cNvPr>
            <p:cNvSpPr/>
            <p:nvPr/>
          </p:nvSpPr>
          <p:spPr>
            <a:xfrm>
              <a:off x="8112889" y="5343002"/>
              <a:ext cx="353671" cy="205772"/>
            </a:xfrm>
            <a:custGeom>
              <a:avLst/>
              <a:gdLst>
                <a:gd name="connsiteX0" fmla="*/ 4823 w 353670"/>
                <a:gd name="connsiteY0" fmla="*/ 9324 h 205772"/>
                <a:gd name="connsiteX1" fmla="*/ 69127 w 353670"/>
                <a:gd name="connsiteY1" fmla="*/ 40833 h 205772"/>
                <a:gd name="connsiteX2" fmla="*/ 132788 w 353670"/>
                <a:gd name="connsiteY2" fmla="*/ 6109 h 205772"/>
                <a:gd name="connsiteX3" fmla="*/ 190017 w 353670"/>
                <a:gd name="connsiteY3" fmla="*/ 42119 h 205772"/>
                <a:gd name="connsiteX4" fmla="*/ 258823 w 353670"/>
                <a:gd name="connsiteY4" fmla="*/ 4823 h 205772"/>
                <a:gd name="connsiteX5" fmla="*/ 325055 w 353670"/>
                <a:gd name="connsiteY5" fmla="*/ 88418 h 205772"/>
                <a:gd name="connsiteX6" fmla="*/ 325055 w 353670"/>
                <a:gd name="connsiteY6" fmla="*/ 149506 h 205772"/>
                <a:gd name="connsiteX7" fmla="*/ 348848 w 353670"/>
                <a:gd name="connsiteY7" fmla="*/ 173299 h 205772"/>
                <a:gd name="connsiteX8" fmla="*/ 348848 w 353670"/>
                <a:gd name="connsiteY8" fmla="*/ 199663 h 205772"/>
                <a:gd name="connsiteX9" fmla="*/ 281329 w 353670"/>
                <a:gd name="connsiteY9" fmla="*/ 155294 h 205772"/>
                <a:gd name="connsiteX10" fmla="*/ 281329 w 353670"/>
                <a:gd name="connsiteY10" fmla="*/ 89061 h 205772"/>
                <a:gd name="connsiteX11" fmla="*/ 244033 w 353670"/>
                <a:gd name="connsiteY11" fmla="*/ 40833 h 205772"/>
                <a:gd name="connsiteX12" fmla="*/ 199663 w 353670"/>
                <a:gd name="connsiteY12" fmla="*/ 90347 h 205772"/>
                <a:gd name="connsiteX13" fmla="*/ 199663 w 353670"/>
                <a:gd name="connsiteY13" fmla="*/ 201592 h 205772"/>
                <a:gd name="connsiteX14" fmla="*/ 157222 w 353670"/>
                <a:gd name="connsiteY14" fmla="*/ 201592 h 205772"/>
                <a:gd name="connsiteX15" fmla="*/ 157222 w 353670"/>
                <a:gd name="connsiteY15" fmla="*/ 90347 h 205772"/>
                <a:gd name="connsiteX16" fmla="*/ 117997 w 353670"/>
                <a:gd name="connsiteY16" fmla="*/ 40833 h 205772"/>
                <a:gd name="connsiteX17" fmla="*/ 71699 w 353670"/>
                <a:gd name="connsiteY17" fmla="*/ 90990 h 205772"/>
                <a:gd name="connsiteX18" fmla="*/ 71699 w 353670"/>
                <a:gd name="connsiteY18" fmla="*/ 201592 h 205772"/>
                <a:gd name="connsiteX19" fmla="*/ 27972 w 353670"/>
                <a:gd name="connsiteY19" fmla="*/ 201592 h 205772"/>
                <a:gd name="connsiteX20" fmla="*/ 27972 w 353670"/>
                <a:gd name="connsiteY20" fmla="*/ 71056 h 205772"/>
                <a:gd name="connsiteX21" fmla="*/ 4823 w 353670"/>
                <a:gd name="connsiteY21" fmla="*/ 37618 h 205772"/>
                <a:gd name="connsiteX22" fmla="*/ 4823 w 353670"/>
                <a:gd name="connsiteY22" fmla="*/ 9324 h 20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3670" h="205772">
                  <a:moveTo>
                    <a:pt x="4823" y="9324"/>
                  </a:moveTo>
                  <a:cubicBezTo>
                    <a:pt x="34402" y="322"/>
                    <a:pt x="69127" y="6752"/>
                    <a:pt x="69127" y="40833"/>
                  </a:cubicBezTo>
                  <a:cubicBezTo>
                    <a:pt x="81344" y="17041"/>
                    <a:pt x="107066" y="5466"/>
                    <a:pt x="132788" y="6109"/>
                  </a:cubicBezTo>
                  <a:cubicBezTo>
                    <a:pt x="158509" y="6752"/>
                    <a:pt x="180372" y="18327"/>
                    <a:pt x="190017" y="42119"/>
                  </a:cubicBezTo>
                  <a:cubicBezTo>
                    <a:pt x="205450" y="16397"/>
                    <a:pt x="231172" y="4823"/>
                    <a:pt x="258823" y="4823"/>
                  </a:cubicBezTo>
                  <a:cubicBezTo>
                    <a:pt x="310909" y="4823"/>
                    <a:pt x="325055" y="44691"/>
                    <a:pt x="325055" y="88418"/>
                  </a:cubicBezTo>
                  <a:lnTo>
                    <a:pt x="325055" y="149506"/>
                  </a:lnTo>
                  <a:cubicBezTo>
                    <a:pt x="325055" y="165582"/>
                    <a:pt x="325699" y="176514"/>
                    <a:pt x="348848" y="173299"/>
                  </a:cubicBezTo>
                  <a:lnTo>
                    <a:pt x="348848" y="199663"/>
                  </a:lnTo>
                  <a:cubicBezTo>
                    <a:pt x="308336" y="209309"/>
                    <a:pt x="281329" y="198377"/>
                    <a:pt x="281329" y="155294"/>
                  </a:cubicBezTo>
                  <a:lnTo>
                    <a:pt x="281329" y="89061"/>
                  </a:lnTo>
                  <a:cubicBezTo>
                    <a:pt x="281972" y="60124"/>
                    <a:pt x="269754" y="40833"/>
                    <a:pt x="244033" y="40833"/>
                  </a:cubicBezTo>
                  <a:cubicBezTo>
                    <a:pt x="217668" y="41476"/>
                    <a:pt x="199663" y="60124"/>
                    <a:pt x="199663" y="90347"/>
                  </a:cubicBezTo>
                  <a:lnTo>
                    <a:pt x="199663" y="201592"/>
                  </a:lnTo>
                  <a:lnTo>
                    <a:pt x="157222" y="201592"/>
                  </a:lnTo>
                  <a:lnTo>
                    <a:pt x="157222" y="90347"/>
                  </a:lnTo>
                  <a:cubicBezTo>
                    <a:pt x="157865" y="60767"/>
                    <a:pt x="145005" y="40833"/>
                    <a:pt x="117997" y="40833"/>
                  </a:cubicBezTo>
                  <a:cubicBezTo>
                    <a:pt x="90990" y="41476"/>
                    <a:pt x="71699" y="60124"/>
                    <a:pt x="71699" y="90990"/>
                  </a:cubicBezTo>
                  <a:lnTo>
                    <a:pt x="71699" y="201592"/>
                  </a:lnTo>
                  <a:lnTo>
                    <a:pt x="27972" y="201592"/>
                  </a:lnTo>
                  <a:lnTo>
                    <a:pt x="27972" y="71056"/>
                  </a:lnTo>
                  <a:cubicBezTo>
                    <a:pt x="27972" y="45334"/>
                    <a:pt x="27329" y="35689"/>
                    <a:pt x="4823" y="37618"/>
                  </a:cubicBezTo>
                  <a:lnTo>
                    <a:pt x="4823" y="932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47">
              <a:extLst>
                <a:ext uri="{FF2B5EF4-FFF2-40B4-BE49-F238E27FC236}">
                  <a16:creationId xmlns="" xmlns:a16="http://schemas.microsoft.com/office/drawing/2014/main" id="{112FDA07-B262-4B35-97BF-C602DF4B3DAD}"/>
                </a:ext>
              </a:extLst>
            </p:cNvPr>
            <p:cNvSpPr/>
            <p:nvPr/>
          </p:nvSpPr>
          <p:spPr>
            <a:xfrm>
              <a:off x="8463987" y="5345398"/>
              <a:ext cx="225063" cy="205772"/>
            </a:xfrm>
            <a:custGeom>
              <a:avLst/>
              <a:gdLst>
                <a:gd name="connsiteX0" fmla="*/ 28615 w 225063"/>
                <a:gd name="connsiteY0" fmla="*/ 118174 h 205772"/>
                <a:gd name="connsiteX1" fmla="*/ 28615 w 225063"/>
                <a:gd name="connsiteY1" fmla="*/ 62229 h 205772"/>
                <a:gd name="connsiteX2" fmla="*/ 5466 w 225063"/>
                <a:gd name="connsiteY2" fmla="*/ 37151 h 205772"/>
                <a:gd name="connsiteX3" fmla="*/ 4823 w 225063"/>
                <a:gd name="connsiteY3" fmla="*/ 7571 h 205772"/>
                <a:gd name="connsiteX4" fmla="*/ 72342 w 225063"/>
                <a:gd name="connsiteY4" fmla="*/ 51298 h 205772"/>
                <a:gd name="connsiteX5" fmla="*/ 72342 w 225063"/>
                <a:gd name="connsiteY5" fmla="*/ 118174 h 205772"/>
                <a:gd name="connsiteX6" fmla="*/ 113496 w 225063"/>
                <a:gd name="connsiteY6" fmla="*/ 167688 h 205772"/>
                <a:gd name="connsiteX7" fmla="*/ 161724 w 225063"/>
                <a:gd name="connsiteY7" fmla="*/ 116887 h 205772"/>
                <a:gd name="connsiteX8" fmla="*/ 161724 w 225063"/>
                <a:gd name="connsiteY8" fmla="*/ 6928 h 205772"/>
                <a:gd name="connsiteX9" fmla="*/ 204807 w 225063"/>
                <a:gd name="connsiteY9" fmla="*/ 6928 h 205772"/>
                <a:gd name="connsiteX10" fmla="*/ 204807 w 225063"/>
                <a:gd name="connsiteY10" fmla="*/ 144538 h 205772"/>
                <a:gd name="connsiteX11" fmla="*/ 225385 w 225063"/>
                <a:gd name="connsiteY11" fmla="*/ 172189 h 205772"/>
                <a:gd name="connsiteX12" fmla="*/ 226028 w 225063"/>
                <a:gd name="connsiteY12" fmla="*/ 200482 h 205772"/>
                <a:gd name="connsiteX13" fmla="*/ 168155 w 225063"/>
                <a:gd name="connsiteY13" fmla="*/ 168974 h 205772"/>
                <a:gd name="connsiteX14" fmla="*/ 99993 w 225063"/>
                <a:gd name="connsiteY14" fmla="*/ 203055 h 205772"/>
                <a:gd name="connsiteX15" fmla="*/ 28615 w 225063"/>
                <a:gd name="connsiteY15" fmla="*/ 118174 h 20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063" h="205772">
                  <a:moveTo>
                    <a:pt x="28615" y="118174"/>
                  </a:moveTo>
                  <a:lnTo>
                    <a:pt x="28615" y="62229"/>
                  </a:lnTo>
                  <a:cubicBezTo>
                    <a:pt x="28615" y="43581"/>
                    <a:pt x="26043" y="35222"/>
                    <a:pt x="5466" y="37151"/>
                  </a:cubicBezTo>
                  <a:cubicBezTo>
                    <a:pt x="5466" y="28791"/>
                    <a:pt x="4823" y="15930"/>
                    <a:pt x="4823" y="7571"/>
                  </a:cubicBezTo>
                  <a:cubicBezTo>
                    <a:pt x="44048" y="-789"/>
                    <a:pt x="72342" y="8857"/>
                    <a:pt x="72342" y="51298"/>
                  </a:cubicBezTo>
                  <a:lnTo>
                    <a:pt x="72342" y="118174"/>
                  </a:lnTo>
                  <a:cubicBezTo>
                    <a:pt x="71699" y="149039"/>
                    <a:pt x="88418" y="167688"/>
                    <a:pt x="113496" y="167688"/>
                  </a:cubicBezTo>
                  <a:cubicBezTo>
                    <a:pt x="141147" y="167688"/>
                    <a:pt x="161724" y="147753"/>
                    <a:pt x="161724" y="116887"/>
                  </a:cubicBezTo>
                  <a:lnTo>
                    <a:pt x="161724" y="6928"/>
                  </a:lnTo>
                  <a:lnTo>
                    <a:pt x="204807" y="6928"/>
                  </a:lnTo>
                  <a:lnTo>
                    <a:pt x="204807" y="144538"/>
                  </a:lnTo>
                  <a:cubicBezTo>
                    <a:pt x="204807" y="167688"/>
                    <a:pt x="206737" y="174118"/>
                    <a:pt x="225385" y="172189"/>
                  </a:cubicBezTo>
                  <a:lnTo>
                    <a:pt x="226028" y="200482"/>
                  </a:lnTo>
                  <a:cubicBezTo>
                    <a:pt x="201592" y="204984"/>
                    <a:pt x="168155" y="210128"/>
                    <a:pt x="168155" y="168974"/>
                  </a:cubicBezTo>
                  <a:cubicBezTo>
                    <a:pt x="155294" y="194695"/>
                    <a:pt x="127000" y="203055"/>
                    <a:pt x="99993" y="203055"/>
                  </a:cubicBezTo>
                  <a:cubicBezTo>
                    <a:pt x="47263" y="202412"/>
                    <a:pt x="28615" y="165115"/>
                    <a:pt x="28615" y="11817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48">
              <a:extLst>
                <a:ext uri="{FF2B5EF4-FFF2-40B4-BE49-F238E27FC236}">
                  <a16:creationId xmlns="" xmlns:a16="http://schemas.microsoft.com/office/drawing/2014/main" id="{9E3B1FE1-6DF4-4010-BF25-D8FD1D765575}"/>
                </a:ext>
              </a:extLst>
            </p:cNvPr>
            <p:cNvSpPr/>
            <p:nvPr/>
          </p:nvSpPr>
          <p:spPr>
            <a:xfrm>
              <a:off x="8917329" y="5345398"/>
              <a:ext cx="225063" cy="205772"/>
            </a:xfrm>
            <a:custGeom>
              <a:avLst/>
              <a:gdLst>
                <a:gd name="connsiteX0" fmla="*/ 28615 w 225063"/>
                <a:gd name="connsiteY0" fmla="*/ 118174 h 205772"/>
                <a:gd name="connsiteX1" fmla="*/ 28615 w 225063"/>
                <a:gd name="connsiteY1" fmla="*/ 62229 h 205772"/>
                <a:gd name="connsiteX2" fmla="*/ 5466 w 225063"/>
                <a:gd name="connsiteY2" fmla="*/ 37151 h 205772"/>
                <a:gd name="connsiteX3" fmla="*/ 4823 w 225063"/>
                <a:gd name="connsiteY3" fmla="*/ 7571 h 205772"/>
                <a:gd name="connsiteX4" fmla="*/ 72342 w 225063"/>
                <a:gd name="connsiteY4" fmla="*/ 51298 h 205772"/>
                <a:gd name="connsiteX5" fmla="*/ 72342 w 225063"/>
                <a:gd name="connsiteY5" fmla="*/ 118174 h 205772"/>
                <a:gd name="connsiteX6" fmla="*/ 113496 w 225063"/>
                <a:gd name="connsiteY6" fmla="*/ 167688 h 205772"/>
                <a:gd name="connsiteX7" fmla="*/ 161724 w 225063"/>
                <a:gd name="connsiteY7" fmla="*/ 116887 h 205772"/>
                <a:gd name="connsiteX8" fmla="*/ 161724 w 225063"/>
                <a:gd name="connsiteY8" fmla="*/ 6928 h 205772"/>
                <a:gd name="connsiteX9" fmla="*/ 204807 w 225063"/>
                <a:gd name="connsiteY9" fmla="*/ 6928 h 205772"/>
                <a:gd name="connsiteX10" fmla="*/ 204807 w 225063"/>
                <a:gd name="connsiteY10" fmla="*/ 144538 h 205772"/>
                <a:gd name="connsiteX11" fmla="*/ 225385 w 225063"/>
                <a:gd name="connsiteY11" fmla="*/ 172189 h 205772"/>
                <a:gd name="connsiteX12" fmla="*/ 226028 w 225063"/>
                <a:gd name="connsiteY12" fmla="*/ 200482 h 205772"/>
                <a:gd name="connsiteX13" fmla="*/ 168155 w 225063"/>
                <a:gd name="connsiteY13" fmla="*/ 168974 h 205772"/>
                <a:gd name="connsiteX14" fmla="*/ 99993 w 225063"/>
                <a:gd name="connsiteY14" fmla="*/ 203055 h 205772"/>
                <a:gd name="connsiteX15" fmla="*/ 28615 w 225063"/>
                <a:gd name="connsiteY15" fmla="*/ 118174 h 20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063" h="205772">
                  <a:moveTo>
                    <a:pt x="28615" y="118174"/>
                  </a:moveTo>
                  <a:lnTo>
                    <a:pt x="28615" y="62229"/>
                  </a:lnTo>
                  <a:cubicBezTo>
                    <a:pt x="28615" y="43581"/>
                    <a:pt x="26043" y="35222"/>
                    <a:pt x="5466" y="37151"/>
                  </a:cubicBezTo>
                  <a:cubicBezTo>
                    <a:pt x="5466" y="28791"/>
                    <a:pt x="4823" y="15930"/>
                    <a:pt x="4823" y="7571"/>
                  </a:cubicBezTo>
                  <a:cubicBezTo>
                    <a:pt x="44048" y="-789"/>
                    <a:pt x="72342" y="8857"/>
                    <a:pt x="72342" y="51298"/>
                  </a:cubicBezTo>
                  <a:lnTo>
                    <a:pt x="72342" y="118174"/>
                  </a:lnTo>
                  <a:cubicBezTo>
                    <a:pt x="71699" y="149039"/>
                    <a:pt x="88418" y="167688"/>
                    <a:pt x="113496" y="167688"/>
                  </a:cubicBezTo>
                  <a:cubicBezTo>
                    <a:pt x="141147" y="167688"/>
                    <a:pt x="161724" y="147753"/>
                    <a:pt x="161724" y="116887"/>
                  </a:cubicBezTo>
                  <a:lnTo>
                    <a:pt x="161724" y="6928"/>
                  </a:lnTo>
                  <a:lnTo>
                    <a:pt x="204807" y="6928"/>
                  </a:lnTo>
                  <a:lnTo>
                    <a:pt x="204807" y="144538"/>
                  </a:lnTo>
                  <a:cubicBezTo>
                    <a:pt x="204807" y="167688"/>
                    <a:pt x="206737" y="174118"/>
                    <a:pt x="225385" y="172189"/>
                  </a:cubicBezTo>
                  <a:lnTo>
                    <a:pt x="226028" y="200482"/>
                  </a:lnTo>
                  <a:cubicBezTo>
                    <a:pt x="201592" y="204984"/>
                    <a:pt x="168155" y="210128"/>
                    <a:pt x="168155" y="168974"/>
                  </a:cubicBezTo>
                  <a:cubicBezTo>
                    <a:pt x="155294" y="194695"/>
                    <a:pt x="127000" y="203055"/>
                    <a:pt x="99993" y="203055"/>
                  </a:cubicBezTo>
                  <a:cubicBezTo>
                    <a:pt x="47263" y="202412"/>
                    <a:pt x="28615" y="165115"/>
                    <a:pt x="28615" y="11817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49">
              <a:extLst>
                <a:ext uri="{FF2B5EF4-FFF2-40B4-BE49-F238E27FC236}">
                  <a16:creationId xmlns="" xmlns:a16="http://schemas.microsoft.com/office/drawing/2014/main" id="{48795A7F-4B49-4E92-B5A9-30FDE5BC3B2B}"/>
                </a:ext>
              </a:extLst>
            </p:cNvPr>
            <p:cNvSpPr/>
            <p:nvPr/>
          </p:nvSpPr>
          <p:spPr>
            <a:xfrm>
              <a:off x="8721203" y="5345574"/>
              <a:ext cx="186481" cy="199342"/>
            </a:xfrm>
            <a:custGeom>
              <a:avLst/>
              <a:gdLst>
                <a:gd name="connsiteX0" fmla="*/ 173942 w 186481"/>
                <a:gd name="connsiteY0" fmla="*/ 6752 h 199341"/>
                <a:gd name="connsiteX1" fmla="*/ 132788 w 186481"/>
                <a:gd name="connsiteY1" fmla="*/ 6752 h 199341"/>
                <a:gd name="connsiteX2" fmla="*/ 67841 w 186481"/>
                <a:gd name="connsiteY2" fmla="*/ 83273 h 199341"/>
                <a:gd name="connsiteX3" fmla="*/ 47906 w 186481"/>
                <a:gd name="connsiteY3" fmla="*/ 83273 h 199341"/>
                <a:gd name="connsiteX4" fmla="*/ 47906 w 186481"/>
                <a:gd name="connsiteY4" fmla="*/ 4823 h 199341"/>
                <a:gd name="connsiteX5" fmla="*/ 4823 w 186481"/>
                <a:gd name="connsiteY5" fmla="*/ 4823 h 199341"/>
                <a:gd name="connsiteX6" fmla="*/ 4823 w 186481"/>
                <a:gd name="connsiteY6" fmla="*/ 199020 h 199341"/>
                <a:gd name="connsiteX7" fmla="*/ 47906 w 186481"/>
                <a:gd name="connsiteY7" fmla="*/ 199020 h 199341"/>
                <a:gd name="connsiteX8" fmla="*/ 47906 w 186481"/>
                <a:gd name="connsiteY8" fmla="*/ 119927 h 199341"/>
                <a:gd name="connsiteX9" fmla="*/ 67197 w 186481"/>
                <a:gd name="connsiteY9" fmla="*/ 119927 h 199341"/>
                <a:gd name="connsiteX10" fmla="*/ 87775 w 186481"/>
                <a:gd name="connsiteY10" fmla="*/ 117997 h 199341"/>
                <a:gd name="connsiteX11" fmla="*/ 141147 w 186481"/>
                <a:gd name="connsiteY11" fmla="*/ 199020 h 199341"/>
                <a:gd name="connsiteX12" fmla="*/ 186803 w 186481"/>
                <a:gd name="connsiteY12" fmla="*/ 199020 h 199341"/>
                <a:gd name="connsiteX13" fmla="*/ 186803 w 186481"/>
                <a:gd name="connsiteY13" fmla="*/ 194519 h 199341"/>
                <a:gd name="connsiteX14" fmla="*/ 125071 w 186481"/>
                <a:gd name="connsiteY14" fmla="*/ 103851 h 199341"/>
                <a:gd name="connsiteX15" fmla="*/ 173942 w 186481"/>
                <a:gd name="connsiteY15" fmla="*/ 6752 h 19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481" h="199341">
                  <a:moveTo>
                    <a:pt x="173942" y="6752"/>
                  </a:moveTo>
                  <a:lnTo>
                    <a:pt x="132788" y="6752"/>
                  </a:lnTo>
                  <a:cubicBezTo>
                    <a:pt x="132788" y="53051"/>
                    <a:pt x="115425" y="83273"/>
                    <a:pt x="67841" y="83273"/>
                  </a:cubicBezTo>
                  <a:lnTo>
                    <a:pt x="47906" y="83273"/>
                  </a:lnTo>
                  <a:lnTo>
                    <a:pt x="47906" y="4823"/>
                  </a:lnTo>
                  <a:lnTo>
                    <a:pt x="4823" y="4823"/>
                  </a:lnTo>
                  <a:lnTo>
                    <a:pt x="4823" y="199020"/>
                  </a:lnTo>
                  <a:lnTo>
                    <a:pt x="47906" y="199020"/>
                  </a:lnTo>
                  <a:lnTo>
                    <a:pt x="47906" y="119927"/>
                  </a:lnTo>
                  <a:lnTo>
                    <a:pt x="67197" y="119927"/>
                  </a:lnTo>
                  <a:cubicBezTo>
                    <a:pt x="73628" y="119927"/>
                    <a:pt x="81344" y="119284"/>
                    <a:pt x="87775" y="117997"/>
                  </a:cubicBezTo>
                  <a:lnTo>
                    <a:pt x="141147" y="199020"/>
                  </a:lnTo>
                  <a:lnTo>
                    <a:pt x="186803" y="199020"/>
                  </a:lnTo>
                  <a:lnTo>
                    <a:pt x="186803" y="194519"/>
                  </a:lnTo>
                  <a:lnTo>
                    <a:pt x="125071" y="103851"/>
                  </a:lnTo>
                  <a:cubicBezTo>
                    <a:pt x="163653" y="85846"/>
                    <a:pt x="173942" y="48549"/>
                    <a:pt x="173942" y="675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760287" y="2766756"/>
            <a:ext cx="5718968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ru-RU" baseline="0" smtClean="0"/>
              <a:t>получить </a:t>
            </a:r>
            <a:r>
              <a:rPr lang="ru-RU" baseline="0"/>
              <a:t>необходимые </a:t>
            </a:r>
            <a:r>
              <a:rPr lang="ru-RU" baseline="0" smtClean="0"/>
              <a:t>финансовые</a:t>
            </a:r>
            <a:br>
              <a:rPr lang="ru-RU" baseline="0" smtClean="0"/>
            </a:br>
            <a:r>
              <a:rPr lang="ru-RU" baseline="0" smtClean="0"/>
              <a:t>и </a:t>
            </a:r>
            <a:r>
              <a:rPr lang="ru-RU" baseline="0"/>
              <a:t>административные </a:t>
            </a:r>
            <a:r>
              <a:rPr lang="ru-RU" baseline="0" smtClean="0"/>
              <a:t>льготы</a:t>
            </a:r>
          </a:p>
          <a:p>
            <a:pPr>
              <a:spcAft>
                <a:spcPts val="2000"/>
              </a:spcAft>
            </a:pPr>
            <a:r>
              <a:rPr lang="ru-RU" baseline="0" smtClean="0"/>
              <a:t>снизить </a:t>
            </a:r>
            <a:r>
              <a:rPr lang="ru-RU" baseline="0"/>
              <a:t>финансовую нагрузку при реализации проекта освоения Чинейского </a:t>
            </a:r>
            <a:r>
              <a:rPr lang="ru-RU" baseline="0" smtClean="0"/>
              <a:t>месторождения</a:t>
            </a:r>
          </a:p>
          <a:p>
            <a:pPr>
              <a:spcAft>
                <a:spcPts val="2000"/>
              </a:spcAft>
            </a:pPr>
            <a:r>
              <a:rPr lang="ru-RU" baseline="0" smtClean="0"/>
              <a:t>обеспечить </a:t>
            </a:r>
            <a:r>
              <a:rPr lang="ru-RU" baseline="0"/>
              <a:t>инвестиционный проект инфраструктурой </a:t>
            </a:r>
            <a:r>
              <a:rPr lang="ru-RU" baseline="0" smtClean="0"/>
              <a:t>энергоснабжения</a:t>
            </a:r>
            <a:endParaRPr lang="ru-RU" baseline="0"/>
          </a:p>
        </p:txBody>
      </p:sp>
      <p:sp>
        <p:nvSpPr>
          <p:cNvPr id="4" name="Прямоугольник 3"/>
          <p:cNvSpPr/>
          <p:nvPr/>
        </p:nvSpPr>
        <p:spPr>
          <a:xfrm>
            <a:off x="324868" y="2196787"/>
            <a:ext cx="2647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2000"/>
              </a:spcAft>
            </a:pPr>
            <a:r>
              <a:rPr lang="ru-RU" baseline="0" smtClean="0"/>
              <a:t>Это </a:t>
            </a:r>
            <a:r>
              <a:rPr lang="ru-RU" baseline="0"/>
              <a:t>даст </a:t>
            </a:r>
            <a:r>
              <a:rPr lang="ru-RU" baseline="0" smtClean="0"/>
              <a:t>возможность:</a:t>
            </a:r>
            <a:endParaRPr lang="ru-RU" baseline="0"/>
          </a:p>
        </p:txBody>
      </p:sp>
      <p:sp>
        <p:nvSpPr>
          <p:cNvPr id="62" name="Google Shape;1520;p32"/>
          <p:cNvSpPr/>
          <p:nvPr/>
        </p:nvSpPr>
        <p:spPr>
          <a:xfrm>
            <a:off x="476250" y="2894673"/>
            <a:ext cx="257582" cy="210419"/>
          </a:xfrm>
          <a:custGeom>
            <a:avLst/>
            <a:gdLst/>
            <a:ahLst/>
            <a:cxnLst/>
            <a:rect l="l" t="t" r="r" b="b"/>
            <a:pathLst>
              <a:path w="300" h="246" extrusionOk="0">
                <a:moveTo>
                  <a:pt x="296" y="25"/>
                </a:moveTo>
                <a:cubicBezTo>
                  <a:pt x="292" y="21"/>
                  <a:pt x="285" y="20"/>
                  <a:pt x="281" y="24"/>
                </a:cubicBezTo>
                <a:cubicBezTo>
                  <a:pt x="245" y="55"/>
                  <a:pt x="245" y="55"/>
                  <a:pt x="245" y="55"/>
                </a:cubicBezTo>
                <a:cubicBezTo>
                  <a:pt x="245" y="11"/>
                  <a:pt x="245" y="11"/>
                  <a:pt x="245" y="11"/>
                </a:cubicBezTo>
                <a:cubicBezTo>
                  <a:pt x="245" y="5"/>
                  <a:pt x="241" y="0"/>
                  <a:pt x="23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41"/>
                  <a:pt x="5" y="246"/>
                  <a:pt x="11" y="246"/>
                </a:cubicBezTo>
                <a:cubicBezTo>
                  <a:pt x="235" y="246"/>
                  <a:pt x="235" y="246"/>
                  <a:pt x="235" y="246"/>
                </a:cubicBezTo>
                <a:cubicBezTo>
                  <a:pt x="241" y="246"/>
                  <a:pt x="245" y="241"/>
                  <a:pt x="245" y="235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95" y="40"/>
                  <a:pt x="295" y="40"/>
                  <a:pt x="295" y="40"/>
                </a:cubicBezTo>
                <a:cubicBezTo>
                  <a:pt x="299" y="36"/>
                  <a:pt x="300" y="30"/>
                  <a:pt x="296" y="25"/>
                </a:cubicBezTo>
                <a:close/>
                <a:moveTo>
                  <a:pt x="224" y="224"/>
                </a:moveTo>
                <a:cubicBezTo>
                  <a:pt x="21" y="224"/>
                  <a:pt x="21" y="224"/>
                  <a:pt x="21" y="224"/>
                </a:cubicBezTo>
                <a:cubicBezTo>
                  <a:pt x="21" y="22"/>
                  <a:pt x="21" y="22"/>
                  <a:pt x="21" y="22"/>
                </a:cubicBezTo>
                <a:cubicBezTo>
                  <a:pt x="224" y="22"/>
                  <a:pt x="224" y="22"/>
                  <a:pt x="224" y="22"/>
                </a:cubicBezTo>
                <a:cubicBezTo>
                  <a:pt x="224" y="74"/>
                  <a:pt x="224" y="74"/>
                  <a:pt x="224" y="74"/>
                </a:cubicBezTo>
                <a:cubicBezTo>
                  <a:pt x="119" y="166"/>
                  <a:pt x="119" y="166"/>
                  <a:pt x="119" y="166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68" y="106"/>
                  <a:pt x="62" y="106"/>
                  <a:pt x="57" y="109"/>
                </a:cubicBezTo>
                <a:cubicBezTo>
                  <a:pt x="53" y="113"/>
                  <a:pt x="52" y="120"/>
                  <a:pt x="56" y="12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11" y="191"/>
                  <a:pt x="114" y="192"/>
                  <a:pt x="117" y="192"/>
                </a:cubicBezTo>
                <a:cubicBezTo>
                  <a:pt x="120" y="192"/>
                  <a:pt x="122" y="191"/>
                  <a:pt x="124" y="190"/>
                </a:cubicBezTo>
                <a:cubicBezTo>
                  <a:pt x="224" y="103"/>
                  <a:pt x="224" y="103"/>
                  <a:pt x="224" y="103"/>
                </a:cubicBezTo>
                <a:lnTo>
                  <a:pt x="224" y="2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" name="Google Shape;1521;p32"/>
          <p:cNvSpPr/>
          <p:nvPr/>
        </p:nvSpPr>
        <p:spPr>
          <a:xfrm>
            <a:off x="476250" y="3676671"/>
            <a:ext cx="257582" cy="210419"/>
          </a:xfrm>
          <a:custGeom>
            <a:avLst/>
            <a:gdLst/>
            <a:ahLst/>
            <a:cxnLst/>
            <a:rect l="l" t="t" r="r" b="b"/>
            <a:pathLst>
              <a:path w="300" h="246" extrusionOk="0">
                <a:moveTo>
                  <a:pt x="296" y="25"/>
                </a:moveTo>
                <a:cubicBezTo>
                  <a:pt x="292" y="21"/>
                  <a:pt x="285" y="20"/>
                  <a:pt x="281" y="24"/>
                </a:cubicBezTo>
                <a:cubicBezTo>
                  <a:pt x="245" y="55"/>
                  <a:pt x="245" y="55"/>
                  <a:pt x="245" y="55"/>
                </a:cubicBezTo>
                <a:cubicBezTo>
                  <a:pt x="245" y="11"/>
                  <a:pt x="245" y="11"/>
                  <a:pt x="245" y="11"/>
                </a:cubicBezTo>
                <a:cubicBezTo>
                  <a:pt x="245" y="5"/>
                  <a:pt x="241" y="0"/>
                  <a:pt x="23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41"/>
                  <a:pt x="5" y="246"/>
                  <a:pt x="11" y="246"/>
                </a:cubicBezTo>
                <a:cubicBezTo>
                  <a:pt x="235" y="246"/>
                  <a:pt x="235" y="246"/>
                  <a:pt x="235" y="246"/>
                </a:cubicBezTo>
                <a:cubicBezTo>
                  <a:pt x="241" y="246"/>
                  <a:pt x="245" y="241"/>
                  <a:pt x="245" y="235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95" y="40"/>
                  <a:pt x="295" y="40"/>
                  <a:pt x="295" y="40"/>
                </a:cubicBezTo>
                <a:cubicBezTo>
                  <a:pt x="299" y="36"/>
                  <a:pt x="300" y="30"/>
                  <a:pt x="296" y="25"/>
                </a:cubicBezTo>
                <a:close/>
                <a:moveTo>
                  <a:pt x="224" y="224"/>
                </a:moveTo>
                <a:cubicBezTo>
                  <a:pt x="21" y="224"/>
                  <a:pt x="21" y="224"/>
                  <a:pt x="21" y="224"/>
                </a:cubicBezTo>
                <a:cubicBezTo>
                  <a:pt x="21" y="22"/>
                  <a:pt x="21" y="22"/>
                  <a:pt x="21" y="22"/>
                </a:cubicBezTo>
                <a:cubicBezTo>
                  <a:pt x="224" y="22"/>
                  <a:pt x="224" y="22"/>
                  <a:pt x="224" y="22"/>
                </a:cubicBezTo>
                <a:cubicBezTo>
                  <a:pt x="224" y="74"/>
                  <a:pt x="224" y="74"/>
                  <a:pt x="224" y="74"/>
                </a:cubicBezTo>
                <a:cubicBezTo>
                  <a:pt x="119" y="166"/>
                  <a:pt x="119" y="166"/>
                  <a:pt x="119" y="166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68" y="106"/>
                  <a:pt x="62" y="106"/>
                  <a:pt x="57" y="109"/>
                </a:cubicBezTo>
                <a:cubicBezTo>
                  <a:pt x="53" y="113"/>
                  <a:pt x="52" y="120"/>
                  <a:pt x="56" y="12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11" y="191"/>
                  <a:pt x="114" y="192"/>
                  <a:pt x="117" y="192"/>
                </a:cubicBezTo>
                <a:cubicBezTo>
                  <a:pt x="120" y="192"/>
                  <a:pt x="122" y="191"/>
                  <a:pt x="124" y="190"/>
                </a:cubicBezTo>
                <a:cubicBezTo>
                  <a:pt x="224" y="103"/>
                  <a:pt x="224" y="103"/>
                  <a:pt x="224" y="103"/>
                </a:cubicBezTo>
                <a:lnTo>
                  <a:pt x="224" y="2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Google Shape;1521;p32"/>
          <p:cNvSpPr/>
          <p:nvPr/>
        </p:nvSpPr>
        <p:spPr>
          <a:xfrm>
            <a:off x="476250" y="4478897"/>
            <a:ext cx="257582" cy="210419"/>
          </a:xfrm>
          <a:custGeom>
            <a:avLst/>
            <a:gdLst/>
            <a:ahLst/>
            <a:cxnLst/>
            <a:rect l="l" t="t" r="r" b="b"/>
            <a:pathLst>
              <a:path w="300" h="246" extrusionOk="0">
                <a:moveTo>
                  <a:pt x="296" y="25"/>
                </a:moveTo>
                <a:cubicBezTo>
                  <a:pt x="292" y="21"/>
                  <a:pt x="285" y="20"/>
                  <a:pt x="281" y="24"/>
                </a:cubicBezTo>
                <a:cubicBezTo>
                  <a:pt x="245" y="55"/>
                  <a:pt x="245" y="55"/>
                  <a:pt x="245" y="55"/>
                </a:cubicBezTo>
                <a:cubicBezTo>
                  <a:pt x="245" y="11"/>
                  <a:pt x="245" y="11"/>
                  <a:pt x="245" y="11"/>
                </a:cubicBezTo>
                <a:cubicBezTo>
                  <a:pt x="245" y="5"/>
                  <a:pt x="241" y="0"/>
                  <a:pt x="23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41"/>
                  <a:pt x="5" y="246"/>
                  <a:pt x="11" y="246"/>
                </a:cubicBezTo>
                <a:cubicBezTo>
                  <a:pt x="235" y="246"/>
                  <a:pt x="235" y="246"/>
                  <a:pt x="235" y="246"/>
                </a:cubicBezTo>
                <a:cubicBezTo>
                  <a:pt x="241" y="246"/>
                  <a:pt x="245" y="241"/>
                  <a:pt x="245" y="235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95" y="40"/>
                  <a:pt x="295" y="40"/>
                  <a:pt x="295" y="40"/>
                </a:cubicBezTo>
                <a:cubicBezTo>
                  <a:pt x="299" y="36"/>
                  <a:pt x="300" y="30"/>
                  <a:pt x="296" y="25"/>
                </a:cubicBezTo>
                <a:close/>
                <a:moveTo>
                  <a:pt x="224" y="224"/>
                </a:moveTo>
                <a:cubicBezTo>
                  <a:pt x="21" y="224"/>
                  <a:pt x="21" y="224"/>
                  <a:pt x="21" y="224"/>
                </a:cubicBezTo>
                <a:cubicBezTo>
                  <a:pt x="21" y="22"/>
                  <a:pt x="21" y="22"/>
                  <a:pt x="21" y="22"/>
                </a:cubicBezTo>
                <a:cubicBezTo>
                  <a:pt x="224" y="22"/>
                  <a:pt x="224" y="22"/>
                  <a:pt x="224" y="22"/>
                </a:cubicBezTo>
                <a:cubicBezTo>
                  <a:pt x="224" y="74"/>
                  <a:pt x="224" y="74"/>
                  <a:pt x="224" y="74"/>
                </a:cubicBezTo>
                <a:cubicBezTo>
                  <a:pt x="119" y="166"/>
                  <a:pt x="119" y="166"/>
                  <a:pt x="119" y="166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68" y="106"/>
                  <a:pt x="62" y="106"/>
                  <a:pt x="57" y="109"/>
                </a:cubicBezTo>
                <a:cubicBezTo>
                  <a:pt x="53" y="113"/>
                  <a:pt x="52" y="120"/>
                  <a:pt x="56" y="12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11" y="191"/>
                  <a:pt x="114" y="192"/>
                  <a:pt x="117" y="192"/>
                </a:cubicBezTo>
                <a:cubicBezTo>
                  <a:pt x="120" y="192"/>
                  <a:pt x="122" y="191"/>
                  <a:pt x="124" y="190"/>
                </a:cubicBezTo>
                <a:cubicBezTo>
                  <a:pt x="224" y="103"/>
                  <a:pt x="224" y="103"/>
                  <a:pt x="224" y="103"/>
                </a:cubicBezTo>
                <a:lnTo>
                  <a:pt x="224" y="2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847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Custom 1">
      <a:dk1>
        <a:srgbClr val="000000"/>
      </a:dk1>
      <a:lt1>
        <a:sysClr val="window" lastClr="FFFFFF"/>
      </a:lt1>
      <a:dk2>
        <a:srgbClr val="4A452A"/>
      </a:dk2>
      <a:lt2>
        <a:srgbClr val="C0504D"/>
      </a:lt2>
      <a:accent1>
        <a:srgbClr val="1F497D"/>
      </a:accent1>
      <a:accent2>
        <a:srgbClr val="2C69B2"/>
      </a:accent2>
      <a:accent3>
        <a:srgbClr val="4A88D2"/>
      </a:accent3>
      <a:accent4>
        <a:srgbClr val="72A2DC"/>
      </a:accent4>
      <a:accent5>
        <a:srgbClr val="98BAE4"/>
      </a:accent5>
      <a:accent6>
        <a:srgbClr val="BCD3EE"/>
      </a:accent6>
      <a:hlink>
        <a:srgbClr val="000000"/>
      </a:hlink>
      <a:folHlink>
        <a:srgbClr val="FF79C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 algn="ctr">
          <a:noFill/>
          <a:miter lim="800000"/>
          <a:headEnd/>
          <a:tailEnd/>
        </a:ln>
      </a:spPr>
      <a:bodyPr wrap="square" anchor="ctr">
        <a:spAutoFit/>
      </a:bodyPr>
      <a:lstStyle>
        <a:defPPr>
          <a:spcBef>
            <a:spcPct val="50000"/>
          </a:spcBef>
          <a:buClr>
            <a:srgbClr val="0066CC"/>
          </a:buClr>
          <a:buFont typeface="Wingdings" pitchFamily="2" charset="2"/>
          <a:buNone/>
          <a:defRPr sz="3200" baseline="0">
            <a:solidFill>
              <a:srgbClr val="0066CC"/>
            </a:solidFill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4A452A"/>
    </a:dk2>
    <a:lt2>
      <a:srgbClr val="C0504D"/>
    </a:lt2>
    <a:accent1>
      <a:srgbClr val="1F497D"/>
    </a:accent1>
    <a:accent2>
      <a:srgbClr val="2C69B2"/>
    </a:accent2>
    <a:accent3>
      <a:srgbClr val="4A88D2"/>
    </a:accent3>
    <a:accent4>
      <a:srgbClr val="72A2DC"/>
    </a:accent4>
    <a:accent5>
      <a:srgbClr val="98BAE4"/>
    </a:accent5>
    <a:accent6>
      <a:srgbClr val="BCD3EE"/>
    </a:accent6>
    <a:hlink>
      <a:srgbClr val="000000"/>
    </a:hlink>
    <a:folHlink>
      <a:srgbClr val="FF79C2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37139</TotalTime>
  <Words>597</Words>
  <Application>Microsoft Office PowerPoint</Application>
  <PresentationFormat>Произвольный</PresentationFormat>
  <Paragraphs>179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"Базовый Элемент"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PeterAL</dc:creator>
  <cp:lastModifiedBy>Admin</cp:lastModifiedBy>
  <cp:revision>2040</cp:revision>
  <cp:lastPrinted>2021-08-27T13:26:21Z</cp:lastPrinted>
  <dcterms:created xsi:type="dcterms:W3CDTF">2008-04-18T11:48:48Z</dcterms:created>
  <dcterms:modified xsi:type="dcterms:W3CDTF">2021-10-13T21:21:57Z</dcterms:modified>
</cp:coreProperties>
</file>